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0" r:id="rId3"/>
    <p:sldId id="259" r:id="rId4"/>
    <p:sldId id="261" r:id="rId5"/>
    <p:sldId id="266" r:id="rId6"/>
    <p:sldId id="267" r:id="rId7"/>
    <p:sldId id="268" r:id="rId8"/>
    <p:sldId id="262" r:id="rId9"/>
    <p:sldId id="269" r:id="rId10"/>
    <p:sldId id="270" r:id="rId11"/>
    <p:sldId id="265" r:id="rId12"/>
    <p:sldId id="271" r:id="rId13"/>
    <p:sldId id="272" r:id="rId14"/>
    <p:sldId id="273" r:id="rId15"/>
    <p:sldId id="274" r:id="rId16"/>
    <p:sldId id="263" r:id="rId17"/>
    <p:sldId id="278" r:id="rId18"/>
    <p:sldId id="277" r:id="rId19"/>
    <p:sldId id="264" r:id="rId20"/>
    <p:sldId id="275" r:id="rId21"/>
    <p:sldId id="276" r:id="rId22"/>
    <p:sldId id="279" r:id="rId2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4C5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63" autoAdjust="0"/>
    <p:restoredTop sz="94660"/>
  </p:normalViewPr>
  <p:slideViewPr>
    <p:cSldViewPr snapToGrid="0">
      <p:cViewPr varScale="1">
        <p:scale>
          <a:sx n="83" d="100"/>
          <a:sy n="83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CC395-1DA9-4C7F-A0C1-09FE1984B17D}" type="datetimeFigureOut">
              <a:rPr lang="zh-CN" altLang="en-US" smtClean="0"/>
              <a:t>2018/5/23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04B353-A0AE-45A1-B9F7-A945D3F8D16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00047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CC395-1DA9-4C7F-A0C1-09FE1984B17D}" type="datetimeFigureOut">
              <a:rPr lang="zh-CN" altLang="en-US" smtClean="0"/>
              <a:t>2018/5/23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04B353-A0AE-45A1-B9F7-A945D3F8D16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43214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CC395-1DA9-4C7F-A0C1-09FE1984B17D}" type="datetimeFigureOut">
              <a:rPr lang="zh-CN" altLang="en-US" smtClean="0"/>
              <a:t>2018/5/23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04B353-A0AE-45A1-B9F7-A945D3F8D16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36016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CC395-1DA9-4C7F-A0C1-09FE1984B17D}" type="datetimeFigureOut">
              <a:rPr lang="zh-CN" altLang="en-US" smtClean="0"/>
              <a:t>2018/5/23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04B353-A0AE-45A1-B9F7-A945D3F8D16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79092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CC395-1DA9-4C7F-A0C1-09FE1984B17D}" type="datetimeFigureOut">
              <a:rPr lang="zh-CN" altLang="en-US" smtClean="0"/>
              <a:t>2018/5/23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04B353-A0AE-45A1-B9F7-A945D3F8D16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89222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CC395-1DA9-4C7F-A0C1-09FE1984B17D}" type="datetimeFigureOut">
              <a:rPr lang="zh-CN" altLang="en-US" smtClean="0"/>
              <a:t>2018/5/23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04B353-A0AE-45A1-B9F7-A945D3F8D16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3450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CC395-1DA9-4C7F-A0C1-09FE1984B17D}" type="datetimeFigureOut">
              <a:rPr lang="zh-CN" altLang="en-US" smtClean="0"/>
              <a:t>2018/5/23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04B353-A0AE-45A1-B9F7-A945D3F8D16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35973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CC395-1DA9-4C7F-A0C1-09FE1984B17D}" type="datetimeFigureOut">
              <a:rPr lang="zh-CN" altLang="en-US" smtClean="0"/>
              <a:t>2018/5/23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04B353-A0AE-45A1-B9F7-A945D3F8D16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02157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CC395-1DA9-4C7F-A0C1-09FE1984B17D}" type="datetimeFigureOut">
              <a:rPr lang="zh-CN" altLang="en-US" smtClean="0"/>
              <a:t>2018/5/23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04B353-A0AE-45A1-B9F7-A945D3F8D16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14517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CC395-1DA9-4C7F-A0C1-09FE1984B17D}" type="datetimeFigureOut">
              <a:rPr lang="zh-CN" altLang="en-US" smtClean="0"/>
              <a:t>2018/5/23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04B353-A0AE-45A1-B9F7-A945D3F8D16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68229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CC395-1DA9-4C7F-A0C1-09FE1984B17D}" type="datetimeFigureOut">
              <a:rPr lang="zh-CN" altLang="en-US" smtClean="0"/>
              <a:t>2018/5/23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04B353-A0AE-45A1-B9F7-A945D3F8D16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96790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6CC395-1DA9-4C7F-A0C1-09FE1984B17D}" type="datetimeFigureOut">
              <a:rPr lang="zh-CN" altLang="en-US" smtClean="0"/>
              <a:t>2018/5/23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04B353-A0AE-45A1-B9F7-A945D3F8D16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44302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jp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emf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5.png"/><Relationship Id="rId7" Type="http://schemas.openxmlformats.org/officeDocument/2006/relationships/image" Target="../media/image2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6.png"/><Relationship Id="rId9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5.png"/><Relationship Id="rId7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6.png"/><Relationship Id="rId9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5.png"/><Relationship Id="rId7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S1213FocusBackgr10x7-5_96_90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76200" y="-228600"/>
            <a:ext cx="12506890" cy="74676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TextBox 4"/>
          <p:cNvSpPr txBox="1"/>
          <p:nvPr/>
        </p:nvSpPr>
        <p:spPr>
          <a:xfrm>
            <a:off x="4056069" y="1524000"/>
            <a:ext cx="3962400" cy="175432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/>
            <a:r>
              <a:rPr lang="zh-CN" altLang="en-US" sz="5400" b="1" spc="150" dirty="0">
                <a:ln w="11430"/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领先创新</a:t>
            </a:r>
            <a:r>
              <a:rPr lang="en-US" altLang="zh-CN" sz="5400" b="1" spc="150" dirty="0">
                <a:ln w="11430"/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·</a:t>
            </a:r>
          </a:p>
          <a:p>
            <a:pPr algn="ctr"/>
            <a:r>
              <a:rPr lang="en-US" altLang="zh-CN" sz="5400" b="1" spc="150" dirty="0">
                <a:ln w="11430"/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·</a:t>
            </a:r>
            <a:r>
              <a:rPr lang="zh-CN" altLang="en-US" sz="5400" b="1" spc="150" dirty="0">
                <a:ln w="11430"/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超越自我</a:t>
            </a:r>
            <a:endParaRPr lang="en-US" sz="5400" b="1" spc="150" dirty="0">
              <a:ln w="11430"/>
              <a:solidFill>
                <a:schemeClr val="bg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731689" y="3278326"/>
            <a:ext cx="661115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b="1" dirty="0">
              <a:solidFill>
                <a:srgbClr val="FFC000"/>
              </a:solidFill>
            </a:endParaRPr>
          </a:p>
          <a:p>
            <a:r>
              <a:rPr lang="en-US" altLang="zh-CN" sz="3200" b="1" dirty="0">
                <a:solidFill>
                  <a:srgbClr val="FFFF00"/>
                </a:solidFill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2018</a:t>
            </a:r>
            <a:r>
              <a:rPr lang="en-US" altLang="zh-CN" sz="3200" b="1" dirty="0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3200" b="1" dirty="0">
                <a:solidFill>
                  <a:srgbClr val="FFFF00"/>
                </a:solidFill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Synopsys ARC</a:t>
            </a:r>
            <a:r>
              <a:rPr lang="zh-CN" altLang="en-US" sz="3200" b="1" dirty="0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</a:rPr>
              <a:t>杯电子设计竞赛</a:t>
            </a:r>
            <a:endParaRPr lang="en-US" sz="3200" b="1" dirty="0">
              <a:solidFill>
                <a:srgbClr val="FFFF00"/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en-US" sz="2000" dirty="0"/>
          </a:p>
        </p:txBody>
      </p:sp>
      <p:pic>
        <p:nvPicPr>
          <p:cNvPr id="4" name="Picture 2" descr="Description: C:\Users\pgarden\AppData\Local\Microsoft\Windows\Temporary Internet Files\Content.Outlook\6Y0C4C91\IMG_000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1" y="4876800"/>
            <a:ext cx="2224669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 descr="Description: cid:image004.png@01D0EF0A.9B05467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6911" y="220640"/>
            <a:ext cx="2166600" cy="10602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2031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202"/>
          <a:stretch>
            <a:fillRect/>
          </a:stretch>
        </p:blipFill>
        <p:spPr bwMode="auto">
          <a:xfrm>
            <a:off x="0" y="0"/>
            <a:ext cx="2814149" cy="484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片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" r="-5623" b="29961"/>
          <a:stretch>
            <a:fillRect/>
          </a:stretch>
        </p:blipFill>
        <p:spPr bwMode="auto">
          <a:xfrm>
            <a:off x="0" y="4305300"/>
            <a:ext cx="3800371" cy="2552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13"/>
          <p:cNvPicPr preferRelativeResize="0"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024"/>
          <a:stretch/>
        </p:blipFill>
        <p:spPr>
          <a:xfrm>
            <a:off x="11016131" y="6433706"/>
            <a:ext cx="1175869" cy="20312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184" b="23161"/>
          <a:stretch>
            <a:fillRect/>
          </a:stretch>
        </p:blipFill>
        <p:spPr bwMode="auto">
          <a:xfrm>
            <a:off x="8267756" y="2391569"/>
            <a:ext cx="3924244" cy="3827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组合 6"/>
          <p:cNvGrpSpPr/>
          <p:nvPr/>
        </p:nvGrpSpPr>
        <p:grpSpPr>
          <a:xfrm>
            <a:off x="-4763" y="6512561"/>
            <a:ext cx="12196763" cy="350202"/>
            <a:chOff x="-4763" y="6512561"/>
            <a:chExt cx="12196763" cy="350202"/>
          </a:xfrm>
        </p:grpSpPr>
        <p:sp>
          <p:nvSpPr>
            <p:cNvPr id="11" name="矩形 10"/>
            <p:cNvSpPr/>
            <p:nvPr/>
          </p:nvSpPr>
          <p:spPr>
            <a:xfrm>
              <a:off x="-4763" y="6708901"/>
              <a:ext cx="12196763" cy="153862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3765"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 sz="1350" b="1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" name="矩形 1"/>
            <p:cNvSpPr/>
            <p:nvPr/>
          </p:nvSpPr>
          <p:spPr>
            <a:xfrm>
              <a:off x="0" y="6512561"/>
              <a:ext cx="3812178" cy="195571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直角三角形 2"/>
            <p:cNvSpPr/>
            <p:nvPr/>
          </p:nvSpPr>
          <p:spPr>
            <a:xfrm>
              <a:off x="3807107" y="6515632"/>
              <a:ext cx="281092" cy="192500"/>
            </a:xfrm>
            <a:prstGeom prst="rtTriangle">
              <a:avLst/>
            </a:prstGeom>
            <a:solidFill>
              <a:schemeClr val="bg2">
                <a:lumMod val="25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1" name="TextBox 9"/>
          <p:cNvSpPr txBox="1"/>
          <p:nvPr/>
        </p:nvSpPr>
        <p:spPr>
          <a:xfrm>
            <a:off x="368431" y="6606049"/>
            <a:ext cx="143353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© </a:t>
            </a:r>
            <a:r>
              <a:rPr lang="en-US" sz="900" b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2018 </a:t>
            </a:r>
            <a:r>
              <a:rPr lang="en-US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Synopsys, Inc</a:t>
            </a:r>
            <a:r>
              <a:rPr lang="en-US" sz="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</p:txBody>
      </p:sp>
      <p:grpSp>
        <p:nvGrpSpPr>
          <p:cNvPr id="10" name="组合 9"/>
          <p:cNvGrpSpPr/>
          <p:nvPr/>
        </p:nvGrpSpPr>
        <p:grpSpPr>
          <a:xfrm>
            <a:off x="-4763" y="-3899"/>
            <a:ext cx="12782741" cy="364174"/>
            <a:chOff x="-4764" y="1565779"/>
            <a:chExt cx="12782741" cy="364174"/>
          </a:xfrm>
        </p:grpSpPr>
        <p:grpSp>
          <p:nvGrpSpPr>
            <p:cNvPr id="42" name="组合 41"/>
            <p:cNvGrpSpPr/>
            <p:nvPr/>
          </p:nvGrpSpPr>
          <p:grpSpPr>
            <a:xfrm rot="10800000">
              <a:off x="-4764" y="1565779"/>
              <a:ext cx="12196763" cy="350202"/>
              <a:chOff x="-4763" y="6512561"/>
              <a:chExt cx="12196763" cy="350202"/>
            </a:xfrm>
          </p:grpSpPr>
          <p:sp>
            <p:nvSpPr>
              <p:cNvPr id="43" name="矩形 42"/>
              <p:cNvSpPr/>
              <p:nvPr/>
            </p:nvSpPr>
            <p:spPr>
              <a:xfrm>
                <a:off x="-4763" y="6708901"/>
                <a:ext cx="12196763" cy="153862"/>
              </a:xfrm>
              <a:prstGeom prst="rect">
                <a:avLst/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3765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1350" b="1">
                  <a:solidFill>
                    <a:prstClr val="white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4" name="矩形 43"/>
              <p:cNvSpPr/>
              <p:nvPr/>
            </p:nvSpPr>
            <p:spPr>
              <a:xfrm>
                <a:off x="0" y="6512561"/>
                <a:ext cx="3812178" cy="195571"/>
              </a:xfrm>
              <a:prstGeom prst="rect">
                <a:avLst/>
              </a:prstGeom>
              <a:solidFill>
                <a:schemeClr val="bg2">
                  <a:lumMod val="25000"/>
                </a:schemeClr>
              </a:soli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" name="直角三角形 44"/>
              <p:cNvSpPr/>
              <p:nvPr/>
            </p:nvSpPr>
            <p:spPr>
              <a:xfrm>
                <a:off x="3807107" y="6515632"/>
                <a:ext cx="281092" cy="192500"/>
              </a:xfrm>
              <a:prstGeom prst="rtTriangle">
                <a:avLst/>
              </a:prstGeom>
              <a:solidFill>
                <a:schemeClr val="bg2">
                  <a:lumMod val="25000"/>
                </a:schemeClr>
              </a:soli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46" name="TextBox 9"/>
            <p:cNvSpPr txBox="1"/>
            <p:nvPr/>
          </p:nvSpPr>
          <p:spPr>
            <a:xfrm>
              <a:off x="8099037" y="1591399"/>
              <a:ext cx="467894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b="1" baseline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 2018</a:t>
              </a:r>
              <a:r>
                <a:rPr lang="en-US" sz="1600" b="1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600" b="1" baseline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Synopsys </a:t>
              </a:r>
              <a:r>
                <a:rPr lang="en-US" sz="1600" b="1" baseline="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ARC Design Competition</a:t>
              </a:r>
              <a:endPara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149723" y="360275"/>
            <a:ext cx="3567694" cy="604837"/>
            <a:chOff x="427038" y="176213"/>
            <a:chExt cx="3567694" cy="604837"/>
          </a:xfrm>
        </p:grpSpPr>
        <p:sp>
          <p:nvSpPr>
            <p:cNvPr id="18" name="TextBox 27"/>
            <p:cNvSpPr txBox="1">
              <a:spLocks noChangeArrowheads="1"/>
            </p:cNvSpPr>
            <p:nvPr/>
          </p:nvSpPr>
          <p:spPr bwMode="auto">
            <a:xfrm>
              <a:off x="1012825" y="176213"/>
              <a:ext cx="2981907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200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accent1"/>
                  </a:solidFill>
                  <a:latin typeface="Arial" panose="020B0604020202020204" pitchFamily="34" charset="0"/>
                  <a:ea typeface="仿宋_GB2312" pitchFamily="1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3200" b="1">
                  <a:solidFill>
                    <a:schemeClr val="tx1"/>
                  </a:solidFill>
                  <a:latin typeface="微软雅黑" panose="020B0503020204020204" pitchFamily="34" charset="-122"/>
                </a:rPr>
                <a:t>2</a:t>
              </a:r>
              <a:r>
                <a:rPr lang="en-US" altLang="zh-CN" sz="3200" b="1" smtClean="0">
                  <a:solidFill>
                    <a:schemeClr val="tx1"/>
                  </a:solidFill>
                  <a:latin typeface="微软雅黑" panose="020B0503020204020204" pitchFamily="34" charset="-122"/>
                </a:rPr>
                <a:t>.2 </a:t>
              </a:r>
              <a:r>
                <a:rPr lang="zh-CN" altLang="en-US" sz="3200" b="1" smtClean="0">
                  <a:solidFill>
                    <a:schemeClr val="tx1"/>
                  </a:solidFill>
                  <a:latin typeface="微软雅黑" panose="020B0503020204020204" pitchFamily="34" charset="-122"/>
                </a:rPr>
                <a:t>创新性分析</a:t>
              </a:r>
              <a:endParaRPr lang="zh-CN" altLang="en-US" sz="3200" b="1">
                <a:solidFill>
                  <a:schemeClr val="tx1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19" name="Freeform 5"/>
            <p:cNvSpPr>
              <a:spLocks/>
            </p:cNvSpPr>
            <p:nvPr/>
          </p:nvSpPr>
          <p:spPr bwMode="auto">
            <a:xfrm>
              <a:off x="427038" y="220663"/>
              <a:ext cx="474662" cy="560387"/>
            </a:xfrm>
            <a:custGeom>
              <a:avLst/>
              <a:gdLst>
                <a:gd name="T0" fmla="*/ 2147483646 w 574"/>
                <a:gd name="T1" fmla="*/ 2147483646 h 681"/>
                <a:gd name="T2" fmla="*/ 2147483646 w 574"/>
                <a:gd name="T3" fmla="*/ 2147483646 h 681"/>
                <a:gd name="T4" fmla="*/ 2147483646 w 574"/>
                <a:gd name="T5" fmla="*/ 2147483646 h 681"/>
                <a:gd name="T6" fmla="*/ 2147483646 w 574"/>
                <a:gd name="T7" fmla="*/ 2147483646 h 681"/>
                <a:gd name="T8" fmla="*/ 2147483646 w 574"/>
                <a:gd name="T9" fmla="*/ 2147483646 h 681"/>
                <a:gd name="T10" fmla="*/ 2147483646 w 574"/>
                <a:gd name="T11" fmla="*/ 2147483646 h 681"/>
                <a:gd name="T12" fmla="*/ 2147483646 w 574"/>
                <a:gd name="T13" fmla="*/ 2147483646 h 681"/>
                <a:gd name="T14" fmla="*/ 2147483646 w 574"/>
                <a:gd name="T15" fmla="*/ 2147483646 h 681"/>
                <a:gd name="T16" fmla="*/ 2147483646 w 574"/>
                <a:gd name="T17" fmla="*/ 0 h 681"/>
                <a:gd name="T18" fmla="*/ 2147483646 w 574"/>
                <a:gd name="T19" fmla="*/ 2147483646 h 681"/>
                <a:gd name="T20" fmla="*/ 2147483646 w 574"/>
                <a:gd name="T21" fmla="*/ 2147483646 h 681"/>
                <a:gd name="T22" fmla="*/ 2147483646 w 574"/>
                <a:gd name="T23" fmla="*/ 2147483646 h 681"/>
                <a:gd name="T24" fmla="*/ 2147483646 w 574"/>
                <a:gd name="T25" fmla="*/ 2147483646 h 681"/>
                <a:gd name="T26" fmla="*/ 2147483646 w 574"/>
                <a:gd name="T27" fmla="*/ 2147483646 h 681"/>
                <a:gd name="T28" fmla="*/ 2147483646 w 574"/>
                <a:gd name="T29" fmla="*/ 2147483646 h 681"/>
                <a:gd name="T30" fmla="*/ 2147483646 w 574"/>
                <a:gd name="T31" fmla="*/ 2147483646 h 681"/>
                <a:gd name="T32" fmla="*/ 2147483646 w 574"/>
                <a:gd name="T33" fmla="*/ 2147483646 h 681"/>
                <a:gd name="T34" fmla="*/ 2147483646 w 574"/>
                <a:gd name="T35" fmla="*/ 2147483646 h 681"/>
                <a:gd name="T36" fmla="*/ 2147483646 w 574"/>
                <a:gd name="T37" fmla="*/ 2147483646 h 681"/>
                <a:gd name="T38" fmla="*/ 0 w 574"/>
                <a:gd name="T39" fmla="*/ 2147483646 h 681"/>
                <a:gd name="T40" fmla="*/ 2147483646 w 574"/>
                <a:gd name="T41" fmla="*/ 2147483646 h 681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574" h="681">
                  <a:moveTo>
                    <a:pt x="120" y="441"/>
                  </a:moveTo>
                  <a:cubicBezTo>
                    <a:pt x="153" y="441"/>
                    <a:pt x="183" y="454"/>
                    <a:pt x="205" y="476"/>
                  </a:cubicBezTo>
                  <a:lnTo>
                    <a:pt x="389" y="329"/>
                  </a:lnTo>
                  <a:cubicBezTo>
                    <a:pt x="383" y="317"/>
                    <a:pt x="380" y="303"/>
                    <a:pt x="380" y="289"/>
                  </a:cubicBezTo>
                  <a:cubicBezTo>
                    <a:pt x="380" y="271"/>
                    <a:pt x="384" y="255"/>
                    <a:pt x="392" y="241"/>
                  </a:cubicBezTo>
                  <a:lnTo>
                    <a:pt x="270" y="138"/>
                  </a:lnTo>
                  <a:cubicBezTo>
                    <a:pt x="256" y="151"/>
                    <a:pt x="237" y="159"/>
                    <a:pt x="217" y="159"/>
                  </a:cubicBezTo>
                  <a:cubicBezTo>
                    <a:pt x="173" y="159"/>
                    <a:pt x="137" y="123"/>
                    <a:pt x="137" y="79"/>
                  </a:cubicBezTo>
                  <a:cubicBezTo>
                    <a:pt x="137" y="36"/>
                    <a:pt x="173" y="0"/>
                    <a:pt x="217" y="0"/>
                  </a:cubicBezTo>
                  <a:cubicBezTo>
                    <a:pt x="260" y="0"/>
                    <a:pt x="296" y="36"/>
                    <a:pt x="296" y="79"/>
                  </a:cubicBezTo>
                  <a:cubicBezTo>
                    <a:pt x="296" y="91"/>
                    <a:pt x="293" y="103"/>
                    <a:pt x="289" y="113"/>
                  </a:cubicBezTo>
                  <a:lnTo>
                    <a:pt x="412" y="217"/>
                  </a:lnTo>
                  <a:cubicBezTo>
                    <a:pt x="429" y="201"/>
                    <a:pt x="452" y="192"/>
                    <a:pt x="477" y="192"/>
                  </a:cubicBezTo>
                  <a:cubicBezTo>
                    <a:pt x="530" y="192"/>
                    <a:pt x="574" y="235"/>
                    <a:pt x="574" y="289"/>
                  </a:cubicBezTo>
                  <a:cubicBezTo>
                    <a:pt x="574" y="342"/>
                    <a:pt x="530" y="386"/>
                    <a:pt x="477" y="386"/>
                  </a:cubicBezTo>
                  <a:cubicBezTo>
                    <a:pt x="449" y="386"/>
                    <a:pt x="424" y="374"/>
                    <a:pt x="406" y="355"/>
                  </a:cubicBezTo>
                  <a:lnTo>
                    <a:pt x="224" y="501"/>
                  </a:lnTo>
                  <a:cubicBezTo>
                    <a:pt x="234" y="518"/>
                    <a:pt x="240" y="539"/>
                    <a:pt x="240" y="561"/>
                  </a:cubicBezTo>
                  <a:cubicBezTo>
                    <a:pt x="240" y="627"/>
                    <a:pt x="186" y="681"/>
                    <a:pt x="120" y="681"/>
                  </a:cubicBezTo>
                  <a:cubicBezTo>
                    <a:pt x="54" y="681"/>
                    <a:pt x="0" y="627"/>
                    <a:pt x="0" y="561"/>
                  </a:cubicBezTo>
                  <a:cubicBezTo>
                    <a:pt x="0" y="495"/>
                    <a:pt x="54" y="441"/>
                    <a:pt x="120" y="44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" name="Freeform 5"/>
            <p:cNvSpPr>
              <a:spLocks/>
            </p:cNvSpPr>
            <p:nvPr/>
          </p:nvSpPr>
          <p:spPr bwMode="auto">
            <a:xfrm>
              <a:off x="427038" y="220663"/>
              <a:ext cx="474662" cy="560387"/>
            </a:xfrm>
            <a:custGeom>
              <a:avLst/>
              <a:gdLst>
                <a:gd name="T0" fmla="*/ 2147483646 w 574"/>
                <a:gd name="T1" fmla="*/ 2147483646 h 681"/>
                <a:gd name="T2" fmla="*/ 2147483646 w 574"/>
                <a:gd name="T3" fmla="*/ 2147483646 h 681"/>
                <a:gd name="T4" fmla="*/ 2147483646 w 574"/>
                <a:gd name="T5" fmla="*/ 2147483646 h 681"/>
                <a:gd name="T6" fmla="*/ 2147483646 w 574"/>
                <a:gd name="T7" fmla="*/ 2147483646 h 681"/>
                <a:gd name="T8" fmla="*/ 2147483646 w 574"/>
                <a:gd name="T9" fmla="*/ 2147483646 h 681"/>
                <a:gd name="T10" fmla="*/ 2147483646 w 574"/>
                <a:gd name="T11" fmla="*/ 2147483646 h 681"/>
                <a:gd name="T12" fmla="*/ 2147483646 w 574"/>
                <a:gd name="T13" fmla="*/ 2147483646 h 681"/>
                <a:gd name="T14" fmla="*/ 2147483646 w 574"/>
                <a:gd name="T15" fmla="*/ 2147483646 h 681"/>
                <a:gd name="T16" fmla="*/ 2147483646 w 574"/>
                <a:gd name="T17" fmla="*/ 0 h 681"/>
                <a:gd name="T18" fmla="*/ 2147483646 w 574"/>
                <a:gd name="T19" fmla="*/ 2147483646 h 681"/>
                <a:gd name="T20" fmla="*/ 2147483646 w 574"/>
                <a:gd name="T21" fmla="*/ 2147483646 h 681"/>
                <a:gd name="T22" fmla="*/ 2147483646 w 574"/>
                <a:gd name="T23" fmla="*/ 2147483646 h 681"/>
                <a:gd name="T24" fmla="*/ 2147483646 w 574"/>
                <a:gd name="T25" fmla="*/ 2147483646 h 681"/>
                <a:gd name="T26" fmla="*/ 2147483646 w 574"/>
                <a:gd name="T27" fmla="*/ 2147483646 h 681"/>
                <a:gd name="T28" fmla="*/ 2147483646 w 574"/>
                <a:gd name="T29" fmla="*/ 2147483646 h 681"/>
                <a:gd name="T30" fmla="*/ 2147483646 w 574"/>
                <a:gd name="T31" fmla="*/ 2147483646 h 681"/>
                <a:gd name="T32" fmla="*/ 2147483646 w 574"/>
                <a:gd name="T33" fmla="*/ 2147483646 h 681"/>
                <a:gd name="T34" fmla="*/ 2147483646 w 574"/>
                <a:gd name="T35" fmla="*/ 2147483646 h 681"/>
                <a:gd name="T36" fmla="*/ 2147483646 w 574"/>
                <a:gd name="T37" fmla="*/ 2147483646 h 681"/>
                <a:gd name="T38" fmla="*/ 0 w 574"/>
                <a:gd name="T39" fmla="*/ 2147483646 h 681"/>
                <a:gd name="T40" fmla="*/ 2147483646 w 574"/>
                <a:gd name="T41" fmla="*/ 2147483646 h 681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574" h="681">
                  <a:moveTo>
                    <a:pt x="120" y="441"/>
                  </a:moveTo>
                  <a:cubicBezTo>
                    <a:pt x="153" y="441"/>
                    <a:pt x="183" y="454"/>
                    <a:pt x="205" y="476"/>
                  </a:cubicBezTo>
                  <a:lnTo>
                    <a:pt x="389" y="329"/>
                  </a:lnTo>
                  <a:cubicBezTo>
                    <a:pt x="383" y="317"/>
                    <a:pt x="380" y="303"/>
                    <a:pt x="380" y="289"/>
                  </a:cubicBezTo>
                  <a:cubicBezTo>
                    <a:pt x="380" y="271"/>
                    <a:pt x="384" y="255"/>
                    <a:pt x="392" y="241"/>
                  </a:cubicBezTo>
                  <a:lnTo>
                    <a:pt x="270" y="138"/>
                  </a:lnTo>
                  <a:cubicBezTo>
                    <a:pt x="256" y="151"/>
                    <a:pt x="237" y="159"/>
                    <a:pt x="217" y="159"/>
                  </a:cubicBezTo>
                  <a:cubicBezTo>
                    <a:pt x="173" y="159"/>
                    <a:pt x="137" y="123"/>
                    <a:pt x="137" y="79"/>
                  </a:cubicBezTo>
                  <a:cubicBezTo>
                    <a:pt x="137" y="36"/>
                    <a:pt x="173" y="0"/>
                    <a:pt x="217" y="0"/>
                  </a:cubicBezTo>
                  <a:cubicBezTo>
                    <a:pt x="260" y="0"/>
                    <a:pt x="296" y="36"/>
                    <a:pt x="296" y="79"/>
                  </a:cubicBezTo>
                  <a:cubicBezTo>
                    <a:pt x="296" y="91"/>
                    <a:pt x="293" y="103"/>
                    <a:pt x="289" y="113"/>
                  </a:cubicBezTo>
                  <a:lnTo>
                    <a:pt x="412" y="217"/>
                  </a:lnTo>
                  <a:cubicBezTo>
                    <a:pt x="429" y="201"/>
                    <a:pt x="452" y="192"/>
                    <a:pt x="477" y="192"/>
                  </a:cubicBezTo>
                  <a:cubicBezTo>
                    <a:pt x="530" y="192"/>
                    <a:pt x="574" y="235"/>
                    <a:pt x="574" y="289"/>
                  </a:cubicBezTo>
                  <a:cubicBezTo>
                    <a:pt x="574" y="342"/>
                    <a:pt x="530" y="386"/>
                    <a:pt x="477" y="386"/>
                  </a:cubicBezTo>
                  <a:cubicBezTo>
                    <a:pt x="449" y="386"/>
                    <a:pt x="424" y="374"/>
                    <a:pt x="406" y="355"/>
                  </a:cubicBezTo>
                  <a:lnTo>
                    <a:pt x="224" y="501"/>
                  </a:lnTo>
                  <a:cubicBezTo>
                    <a:pt x="234" y="518"/>
                    <a:pt x="240" y="539"/>
                    <a:pt x="240" y="561"/>
                  </a:cubicBezTo>
                  <a:cubicBezTo>
                    <a:pt x="240" y="627"/>
                    <a:pt x="186" y="681"/>
                    <a:pt x="120" y="681"/>
                  </a:cubicBezTo>
                  <a:cubicBezTo>
                    <a:pt x="54" y="681"/>
                    <a:pt x="0" y="627"/>
                    <a:pt x="0" y="561"/>
                  </a:cubicBezTo>
                  <a:cubicBezTo>
                    <a:pt x="0" y="495"/>
                    <a:pt x="54" y="441"/>
                    <a:pt x="120" y="44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1025441" y="1586614"/>
            <a:ext cx="2748613" cy="675691"/>
            <a:chOff x="1346687" y="1625788"/>
            <a:chExt cx="2748613" cy="675691"/>
          </a:xfrm>
        </p:grpSpPr>
        <p:grpSp>
          <p:nvGrpSpPr>
            <p:cNvPr id="21" name="组合 4"/>
            <p:cNvGrpSpPr/>
            <p:nvPr/>
          </p:nvGrpSpPr>
          <p:grpSpPr>
            <a:xfrm>
              <a:off x="1346687" y="1625788"/>
              <a:ext cx="675691" cy="675691"/>
              <a:chOff x="700605" y="1250668"/>
              <a:chExt cx="506768" cy="506768"/>
            </a:xfrm>
          </p:grpSpPr>
          <p:sp>
            <p:nvSpPr>
              <p:cNvPr id="22" name="椭圆 21"/>
              <p:cNvSpPr/>
              <p:nvPr/>
            </p:nvSpPr>
            <p:spPr>
              <a:xfrm>
                <a:off x="700605" y="1250668"/>
                <a:ext cx="506768" cy="506768"/>
              </a:xfrm>
              <a:prstGeom prst="ellipse">
                <a:avLst/>
              </a:prstGeom>
              <a:solidFill>
                <a:srgbClr val="7AB32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6096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3200" kern="0">
                  <a:solidFill>
                    <a:srgbClr val="397E9E"/>
                  </a:solidFill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23" name="组合 532"/>
              <p:cNvGrpSpPr/>
              <p:nvPr/>
            </p:nvGrpSpPr>
            <p:grpSpPr>
              <a:xfrm>
                <a:off x="823533" y="1366608"/>
                <a:ext cx="260911" cy="274889"/>
                <a:chOff x="6783388" y="9510713"/>
                <a:chExt cx="622301" cy="655638"/>
              </a:xfrm>
              <a:solidFill>
                <a:srgbClr val="FFFFFF"/>
              </a:solidFill>
            </p:grpSpPr>
            <p:sp>
              <p:nvSpPr>
                <p:cNvPr id="24" name="Freeform 25"/>
                <p:cNvSpPr/>
                <p:nvPr/>
              </p:nvSpPr>
              <p:spPr bwMode="auto">
                <a:xfrm>
                  <a:off x="6824663" y="9801225"/>
                  <a:ext cx="539750" cy="247650"/>
                </a:xfrm>
                <a:custGeom>
                  <a:avLst/>
                  <a:gdLst>
                    <a:gd name="T0" fmla="*/ 135 w 143"/>
                    <a:gd name="T1" fmla="*/ 66 h 66"/>
                    <a:gd name="T2" fmla="*/ 128 w 143"/>
                    <a:gd name="T3" fmla="*/ 58 h 66"/>
                    <a:gd name="T4" fmla="*/ 128 w 143"/>
                    <a:gd name="T5" fmla="*/ 16 h 66"/>
                    <a:gd name="T6" fmla="*/ 16 w 143"/>
                    <a:gd name="T7" fmla="*/ 16 h 66"/>
                    <a:gd name="T8" fmla="*/ 16 w 143"/>
                    <a:gd name="T9" fmla="*/ 58 h 66"/>
                    <a:gd name="T10" fmla="*/ 8 w 143"/>
                    <a:gd name="T11" fmla="*/ 66 h 66"/>
                    <a:gd name="T12" fmla="*/ 0 w 143"/>
                    <a:gd name="T13" fmla="*/ 58 h 66"/>
                    <a:gd name="T14" fmla="*/ 0 w 143"/>
                    <a:gd name="T15" fmla="*/ 8 h 66"/>
                    <a:gd name="T16" fmla="*/ 8 w 143"/>
                    <a:gd name="T17" fmla="*/ 0 h 66"/>
                    <a:gd name="T18" fmla="*/ 135 w 143"/>
                    <a:gd name="T19" fmla="*/ 0 h 66"/>
                    <a:gd name="T20" fmla="*/ 143 w 143"/>
                    <a:gd name="T21" fmla="*/ 8 h 66"/>
                    <a:gd name="T22" fmla="*/ 143 w 143"/>
                    <a:gd name="T23" fmla="*/ 58 h 66"/>
                    <a:gd name="T24" fmla="*/ 135 w 143"/>
                    <a:gd name="T25" fmla="*/ 66 h 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43" h="66">
                      <a:moveTo>
                        <a:pt x="135" y="66"/>
                      </a:moveTo>
                      <a:cubicBezTo>
                        <a:pt x="131" y="66"/>
                        <a:pt x="128" y="63"/>
                        <a:pt x="128" y="58"/>
                      </a:cubicBezTo>
                      <a:cubicBezTo>
                        <a:pt x="128" y="16"/>
                        <a:pt x="128" y="16"/>
                        <a:pt x="128" y="16"/>
                      </a:cubicBezTo>
                      <a:cubicBezTo>
                        <a:pt x="16" y="16"/>
                        <a:pt x="16" y="16"/>
                        <a:pt x="16" y="16"/>
                      </a:cubicBezTo>
                      <a:cubicBezTo>
                        <a:pt x="16" y="58"/>
                        <a:pt x="16" y="58"/>
                        <a:pt x="16" y="58"/>
                      </a:cubicBezTo>
                      <a:cubicBezTo>
                        <a:pt x="16" y="63"/>
                        <a:pt x="12" y="66"/>
                        <a:pt x="8" y="66"/>
                      </a:cubicBezTo>
                      <a:cubicBezTo>
                        <a:pt x="4" y="66"/>
                        <a:pt x="0" y="63"/>
                        <a:pt x="0" y="58"/>
                      </a:cubicBezTo>
                      <a:cubicBezTo>
                        <a:pt x="0" y="8"/>
                        <a:pt x="0" y="8"/>
                        <a:pt x="0" y="8"/>
                      </a:cubicBezTo>
                      <a:cubicBezTo>
                        <a:pt x="0" y="4"/>
                        <a:pt x="4" y="0"/>
                        <a:pt x="8" y="0"/>
                      </a:cubicBezTo>
                      <a:cubicBezTo>
                        <a:pt x="135" y="0"/>
                        <a:pt x="135" y="0"/>
                        <a:pt x="135" y="0"/>
                      </a:cubicBezTo>
                      <a:cubicBezTo>
                        <a:pt x="140" y="0"/>
                        <a:pt x="143" y="4"/>
                        <a:pt x="143" y="8"/>
                      </a:cubicBezTo>
                      <a:cubicBezTo>
                        <a:pt x="143" y="58"/>
                        <a:pt x="143" y="58"/>
                        <a:pt x="143" y="58"/>
                      </a:cubicBezTo>
                      <a:cubicBezTo>
                        <a:pt x="143" y="63"/>
                        <a:pt x="140" y="66"/>
                        <a:pt x="135" y="6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defTabSz="609600" fontAlgn="auto"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  <a:defRPr/>
                  </a:pPr>
                  <a:endParaRPr lang="zh-CN" altLang="en-US" sz="3200" kern="0">
                    <a:solidFill>
                      <a:srgbClr val="A3C5C4"/>
                    </a:solidFill>
                    <a:latin typeface="Century Gothic" panose="020B0502020202020204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5" name="Freeform 26"/>
                <p:cNvSpPr/>
                <p:nvPr/>
              </p:nvSpPr>
              <p:spPr bwMode="auto">
                <a:xfrm>
                  <a:off x="7065963" y="9623425"/>
                  <a:ext cx="57150" cy="430213"/>
                </a:xfrm>
                <a:custGeom>
                  <a:avLst/>
                  <a:gdLst>
                    <a:gd name="T0" fmla="*/ 8 w 15"/>
                    <a:gd name="T1" fmla="*/ 114 h 114"/>
                    <a:gd name="T2" fmla="*/ 0 w 15"/>
                    <a:gd name="T3" fmla="*/ 106 h 114"/>
                    <a:gd name="T4" fmla="*/ 0 w 15"/>
                    <a:gd name="T5" fmla="*/ 8 h 114"/>
                    <a:gd name="T6" fmla="*/ 8 w 15"/>
                    <a:gd name="T7" fmla="*/ 0 h 114"/>
                    <a:gd name="T8" fmla="*/ 15 w 15"/>
                    <a:gd name="T9" fmla="*/ 8 h 114"/>
                    <a:gd name="T10" fmla="*/ 15 w 15"/>
                    <a:gd name="T11" fmla="*/ 106 h 114"/>
                    <a:gd name="T12" fmla="*/ 8 w 15"/>
                    <a:gd name="T13" fmla="*/ 114 h 1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5" h="114">
                      <a:moveTo>
                        <a:pt x="8" y="114"/>
                      </a:moveTo>
                      <a:cubicBezTo>
                        <a:pt x="3" y="114"/>
                        <a:pt x="0" y="110"/>
                        <a:pt x="0" y="106"/>
                      </a:cubicBezTo>
                      <a:cubicBezTo>
                        <a:pt x="0" y="8"/>
                        <a:pt x="0" y="8"/>
                        <a:pt x="0" y="8"/>
                      </a:cubicBezTo>
                      <a:cubicBezTo>
                        <a:pt x="0" y="4"/>
                        <a:pt x="3" y="0"/>
                        <a:pt x="8" y="0"/>
                      </a:cubicBezTo>
                      <a:cubicBezTo>
                        <a:pt x="12" y="0"/>
                        <a:pt x="15" y="4"/>
                        <a:pt x="15" y="8"/>
                      </a:cubicBezTo>
                      <a:cubicBezTo>
                        <a:pt x="15" y="106"/>
                        <a:pt x="15" y="106"/>
                        <a:pt x="15" y="106"/>
                      </a:cubicBezTo>
                      <a:cubicBezTo>
                        <a:pt x="15" y="110"/>
                        <a:pt x="12" y="114"/>
                        <a:pt x="8" y="1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defTabSz="609600" fontAlgn="auto"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  <a:defRPr/>
                  </a:pPr>
                  <a:endParaRPr lang="zh-CN" altLang="en-US" sz="3200" kern="0">
                    <a:solidFill>
                      <a:srgbClr val="A3C5C4"/>
                    </a:solidFill>
                    <a:latin typeface="Century Gothic" panose="020B0502020202020204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6" name="Freeform 27"/>
                <p:cNvSpPr>
                  <a:spLocks noEditPoints="1"/>
                </p:cNvSpPr>
                <p:nvPr/>
              </p:nvSpPr>
              <p:spPr bwMode="auto">
                <a:xfrm>
                  <a:off x="7021513" y="9510713"/>
                  <a:ext cx="146050" cy="142875"/>
                </a:xfrm>
                <a:custGeom>
                  <a:avLst/>
                  <a:gdLst>
                    <a:gd name="T0" fmla="*/ 20 w 39"/>
                    <a:gd name="T1" fmla="*/ 38 h 38"/>
                    <a:gd name="T2" fmla="*/ 0 w 39"/>
                    <a:gd name="T3" fmla="*/ 19 h 38"/>
                    <a:gd name="T4" fmla="*/ 20 w 39"/>
                    <a:gd name="T5" fmla="*/ 0 h 38"/>
                    <a:gd name="T6" fmla="*/ 39 w 39"/>
                    <a:gd name="T7" fmla="*/ 19 h 38"/>
                    <a:gd name="T8" fmla="*/ 20 w 39"/>
                    <a:gd name="T9" fmla="*/ 38 h 38"/>
                    <a:gd name="T10" fmla="*/ 20 w 39"/>
                    <a:gd name="T11" fmla="*/ 7 h 38"/>
                    <a:gd name="T12" fmla="*/ 8 w 39"/>
                    <a:gd name="T13" fmla="*/ 19 h 38"/>
                    <a:gd name="T14" fmla="*/ 20 w 39"/>
                    <a:gd name="T15" fmla="*/ 30 h 38"/>
                    <a:gd name="T16" fmla="*/ 31 w 39"/>
                    <a:gd name="T17" fmla="*/ 19 h 38"/>
                    <a:gd name="T18" fmla="*/ 20 w 39"/>
                    <a:gd name="T19" fmla="*/ 7 h 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9" h="38">
                      <a:moveTo>
                        <a:pt x="20" y="38"/>
                      </a:moveTo>
                      <a:cubicBezTo>
                        <a:pt x="9" y="38"/>
                        <a:pt x="0" y="29"/>
                        <a:pt x="0" y="19"/>
                      </a:cubicBezTo>
                      <a:cubicBezTo>
                        <a:pt x="0" y="8"/>
                        <a:pt x="9" y="0"/>
                        <a:pt x="20" y="0"/>
                      </a:cubicBezTo>
                      <a:cubicBezTo>
                        <a:pt x="30" y="0"/>
                        <a:pt x="39" y="8"/>
                        <a:pt x="39" y="19"/>
                      </a:cubicBezTo>
                      <a:cubicBezTo>
                        <a:pt x="39" y="29"/>
                        <a:pt x="30" y="38"/>
                        <a:pt x="20" y="38"/>
                      </a:cubicBezTo>
                      <a:close/>
                      <a:moveTo>
                        <a:pt x="20" y="7"/>
                      </a:moveTo>
                      <a:cubicBezTo>
                        <a:pt x="13" y="7"/>
                        <a:pt x="8" y="12"/>
                        <a:pt x="8" y="19"/>
                      </a:cubicBezTo>
                      <a:cubicBezTo>
                        <a:pt x="8" y="25"/>
                        <a:pt x="13" y="30"/>
                        <a:pt x="20" y="30"/>
                      </a:cubicBezTo>
                      <a:cubicBezTo>
                        <a:pt x="26" y="30"/>
                        <a:pt x="31" y="25"/>
                        <a:pt x="31" y="19"/>
                      </a:cubicBezTo>
                      <a:cubicBezTo>
                        <a:pt x="31" y="12"/>
                        <a:pt x="26" y="7"/>
                        <a:pt x="20" y="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defTabSz="609600" fontAlgn="auto"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  <a:defRPr/>
                  </a:pPr>
                  <a:endParaRPr lang="zh-CN" altLang="en-US" sz="3200" kern="0">
                    <a:solidFill>
                      <a:srgbClr val="A3C5C4"/>
                    </a:solidFill>
                    <a:latin typeface="Century Gothic" panose="020B0502020202020204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7" name="Freeform 28"/>
                <p:cNvSpPr>
                  <a:spLocks noEditPoints="1"/>
                </p:cNvSpPr>
                <p:nvPr/>
              </p:nvSpPr>
              <p:spPr bwMode="auto">
                <a:xfrm>
                  <a:off x="7261226" y="10018713"/>
                  <a:ext cx="144463" cy="147638"/>
                </a:xfrm>
                <a:custGeom>
                  <a:avLst/>
                  <a:gdLst>
                    <a:gd name="T0" fmla="*/ 19 w 38"/>
                    <a:gd name="T1" fmla="*/ 39 h 39"/>
                    <a:gd name="T2" fmla="*/ 0 w 38"/>
                    <a:gd name="T3" fmla="*/ 19 h 39"/>
                    <a:gd name="T4" fmla="*/ 19 w 38"/>
                    <a:gd name="T5" fmla="*/ 0 h 39"/>
                    <a:gd name="T6" fmla="*/ 38 w 38"/>
                    <a:gd name="T7" fmla="*/ 19 h 39"/>
                    <a:gd name="T8" fmla="*/ 19 w 38"/>
                    <a:gd name="T9" fmla="*/ 39 h 39"/>
                    <a:gd name="T10" fmla="*/ 19 w 38"/>
                    <a:gd name="T11" fmla="*/ 8 h 39"/>
                    <a:gd name="T12" fmla="*/ 8 w 38"/>
                    <a:gd name="T13" fmla="*/ 19 h 39"/>
                    <a:gd name="T14" fmla="*/ 19 w 38"/>
                    <a:gd name="T15" fmla="*/ 31 h 39"/>
                    <a:gd name="T16" fmla="*/ 31 w 38"/>
                    <a:gd name="T17" fmla="*/ 19 h 39"/>
                    <a:gd name="T18" fmla="*/ 19 w 38"/>
                    <a:gd name="T19" fmla="*/ 8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8" h="39">
                      <a:moveTo>
                        <a:pt x="19" y="39"/>
                      </a:moveTo>
                      <a:cubicBezTo>
                        <a:pt x="9" y="39"/>
                        <a:pt x="0" y="30"/>
                        <a:pt x="0" y="19"/>
                      </a:cubicBezTo>
                      <a:cubicBezTo>
                        <a:pt x="0" y="9"/>
                        <a:pt x="9" y="0"/>
                        <a:pt x="19" y="0"/>
                      </a:cubicBezTo>
                      <a:cubicBezTo>
                        <a:pt x="30" y="0"/>
                        <a:pt x="38" y="9"/>
                        <a:pt x="38" y="19"/>
                      </a:cubicBezTo>
                      <a:cubicBezTo>
                        <a:pt x="38" y="30"/>
                        <a:pt x="30" y="39"/>
                        <a:pt x="19" y="39"/>
                      </a:cubicBezTo>
                      <a:close/>
                      <a:moveTo>
                        <a:pt x="19" y="8"/>
                      </a:moveTo>
                      <a:cubicBezTo>
                        <a:pt x="13" y="8"/>
                        <a:pt x="8" y="13"/>
                        <a:pt x="8" y="19"/>
                      </a:cubicBezTo>
                      <a:cubicBezTo>
                        <a:pt x="8" y="26"/>
                        <a:pt x="13" y="31"/>
                        <a:pt x="19" y="31"/>
                      </a:cubicBezTo>
                      <a:cubicBezTo>
                        <a:pt x="26" y="31"/>
                        <a:pt x="31" y="26"/>
                        <a:pt x="31" y="19"/>
                      </a:cubicBezTo>
                      <a:cubicBezTo>
                        <a:pt x="31" y="13"/>
                        <a:pt x="26" y="8"/>
                        <a:pt x="19" y="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defTabSz="609600" fontAlgn="auto"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  <a:defRPr/>
                  </a:pPr>
                  <a:endParaRPr lang="zh-CN" altLang="en-US" sz="3200" kern="0">
                    <a:solidFill>
                      <a:srgbClr val="A3C5C4"/>
                    </a:solidFill>
                    <a:latin typeface="Century Gothic" panose="020B0502020202020204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8" name="Freeform 29"/>
                <p:cNvSpPr>
                  <a:spLocks noEditPoints="1"/>
                </p:cNvSpPr>
                <p:nvPr/>
              </p:nvSpPr>
              <p:spPr bwMode="auto">
                <a:xfrm>
                  <a:off x="7021513" y="10018713"/>
                  <a:ext cx="146050" cy="147638"/>
                </a:xfrm>
                <a:custGeom>
                  <a:avLst/>
                  <a:gdLst>
                    <a:gd name="T0" fmla="*/ 20 w 39"/>
                    <a:gd name="T1" fmla="*/ 39 h 39"/>
                    <a:gd name="T2" fmla="*/ 0 w 39"/>
                    <a:gd name="T3" fmla="*/ 19 h 39"/>
                    <a:gd name="T4" fmla="*/ 20 w 39"/>
                    <a:gd name="T5" fmla="*/ 0 h 39"/>
                    <a:gd name="T6" fmla="*/ 39 w 39"/>
                    <a:gd name="T7" fmla="*/ 19 h 39"/>
                    <a:gd name="T8" fmla="*/ 20 w 39"/>
                    <a:gd name="T9" fmla="*/ 39 h 39"/>
                    <a:gd name="T10" fmla="*/ 20 w 39"/>
                    <a:gd name="T11" fmla="*/ 8 h 39"/>
                    <a:gd name="T12" fmla="*/ 8 w 39"/>
                    <a:gd name="T13" fmla="*/ 19 h 39"/>
                    <a:gd name="T14" fmla="*/ 20 w 39"/>
                    <a:gd name="T15" fmla="*/ 31 h 39"/>
                    <a:gd name="T16" fmla="*/ 31 w 39"/>
                    <a:gd name="T17" fmla="*/ 19 h 39"/>
                    <a:gd name="T18" fmla="*/ 20 w 39"/>
                    <a:gd name="T19" fmla="*/ 8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9" h="39">
                      <a:moveTo>
                        <a:pt x="20" y="39"/>
                      </a:moveTo>
                      <a:cubicBezTo>
                        <a:pt x="9" y="39"/>
                        <a:pt x="0" y="30"/>
                        <a:pt x="0" y="19"/>
                      </a:cubicBezTo>
                      <a:cubicBezTo>
                        <a:pt x="0" y="9"/>
                        <a:pt x="9" y="0"/>
                        <a:pt x="20" y="0"/>
                      </a:cubicBezTo>
                      <a:cubicBezTo>
                        <a:pt x="30" y="0"/>
                        <a:pt x="39" y="9"/>
                        <a:pt x="39" y="19"/>
                      </a:cubicBezTo>
                      <a:cubicBezTo>
                        <a:pt x="39" y="30"/>
                        <a:pt x="30" y="39"/>
                        <a:pt x="20" y="39"/>
                      </a:cubicBezTo>
                      <a:close/>
                      <a:moveTo>
                        <a:pt x="20" y="8"/>
                      </a:moveTo>
                      <a:cubicBezTo>
                        <a:pt x="13" y="8"/>
                        <a:pt x="8" y="13"/>
                        <a:pt x="8" y="19"/>
                      </a:cubicBezTo>
                      <a:cubicBezTo>
                        <a:pt x="8" y="26"/>
                        <a:pt x="13" y="31"/>
                        <a:pt x="20" y="31"/>
                      </a:cubicBezTo>
                      <a:cubicBezTo>
                        <a:pt x="26" y="31"/>
                        <a:pt x="31" y="26"/>
                        <a:pt x="31" y="19"/>
                      </a:cubicBezTo>
                      <a:cubicBezTo>
                        <a:pt x="31" y="13"/>
                        <a:pt x="26" y="8"/>
                        <a:pt x="20" y="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defTabSz="609600" fontAlgn="auto"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  <a:defRPr/>
                  </a:pPr>
                  <a:endParaRPr lang="zh-CN" altLang="en-US" sz="3200" kern="0">
                    <a:solidFill>
                      <a:srgbClr val="A3C5C4"/>
                    </a:solidFill>
                    <a:latin typeface="Century Gothic" panose="020B0502020202020204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9" name="Freeform 30"/>
                <p:cNvSpPr>
                  <a:spLocks noEditPoints="1"/>
                </p:cNvSpPr>
                <p:nvPr/>
              </p:nvSpPr>
              <p:spPr bwMode="auto">
                <a:xfrm>
                  <a:off x="6783388" y="10018713"/>
                  <a:ext cx="142875" cy="147638"/>
                </a:xfrm>
                <a:custGeom>
                  <a:avLst/>
                  <a:gdLst>
                    <a:gd name="T0" fmla="*/ 19 w 38"/>
                    <a:gd name="T1" fmla="*/ 39 h 39"/>
                    <a:gd name="T2" fmla="*/ 0 w 38"/>
                    <a:gd name="T3" fmla="*/ 19 h 39"/>
                    <a:gd name="T4" fmla="*/ 19 w 38"/>
                    <a:gd name="T5" fmla="*/ 0 h 39"/>
                    <a:gd name="T6" fmla="*/ 38 w 38"/>
                    <a:gd name="T7" fmla="*/ 19 h 39"/>
                    <a:gd name="T8" fmla="*/ 19 w 38"/>
                    <a:gd name="T9" fmla="*/ 39 h 39"/>
                    <a:gd name="T10" fmla="*/ 19 w 38"/>
                    <a:gd name="T11" fmla="*/ 8 h 39"/>
                    <a:gd name="T12" fmla="*/ 8 w 38"/>
                    <a:gd name="T13" fmla="*/ 19 h 39"/>
                    <a:gd name="T14" fmla="*/ 19 w 38"/>
                    <a:gd name="T15" fmla="*/ 31 h 39"/>
                    <a:gd name="T16" fmla="*/ 30 w 38"/>
                    <a:gd name="T17" fmla="*/ 19 h 39"/>
                    <a:gd name="T18" fmla="*/ 19 w 38"/>
                    <a:gd name="T19" fmla="*/ 8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8" h="39">
                      <a:moveTo>
                        <a:pt x="19" y="39"/>
                      </a:moveTo>
                      <a:cubicBezTo>
                        <a:pt x="8" y="39"/>
                        <a:pt x="0" y="30"/>
                        <a:pt x="0" y="19"/>
                      </a:cubicBezTo>
                      <a:cubicBezTo>
                        <a:pt x="0" y="9"/>
                        <a:pt x="8" y="0"/>
                        <a:pt x="19" y="0"/>
                      </a:cubicBezTo>
                      <a:cubicBezTo>
                        <a:pt x="30" y="0"/>
                        <a:pt x="38" y="9"/>
                        <a:pt x="38" y="19"/>
                      </a:cubicBezTo>
                      <a:cubicBezTo>
                        <a:pt x="38" y="30"/>
                        <a:pt x="30" y="39"/>
                        <a:pt x="19" y="39"/>
                      </a:cubicBezTo>
                      <a:close/>
                      <a:moveTo>
                        <a:pt x="19" y="8"/>
                      </a:moveTo>
                      <a:cubicBezTo>
                        <a:pt x="13" y="8"/>
                        <a:pt x="8" y="13"/>
                        <a:pt x="8" y="19"/>
                      </a:cubicBezTo>
                      <a:cubicBezTo>
                        <a:pt x="8" y="26"/>
                        <a:pt x="13" y="31"/>
                        <a:pt x="19" y="31"/>
                      </a:cubicBezTo>
                      <a:cubicBezTo>
                        <a:pt x="25" y="31"/>
                        <a:pt x="30" y="26"/>
                        <a:pt x="30" y="19"/>
                      </a:cubicBezTo>
                      <a:cubicBezTo>
                        <a:pt x="30" y="13"/>
                        <a:pt x="25" y="8"/>
                        <a:pt x="19" y="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defTabSz="609600" fontAlgn="auto"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  <a:defRPr/>
                  </a:pPr>
                  <a:endParaRPr lang="zh-CN" altLang="en-US" sz="3200" kern="0">
                    <a:solidFill>
                      <a:srgbClr val="A3C5C4"/>
                    </a:solidFill>
                    <a:latin typeface="Century Gothic" panose="020B0502020202020204"/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73" name="文本框 72"/>
            <p:cNvSpPr txBox="1"/>
            <p:nvPr/>
          </p:nvSpPr>
          <p:spPr>
            <a:xfrm>
              <a:off x="2063975" y="1733441"/>
              <a:ext cx="20313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09600" fontAlgn="auto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zh-CN" altLang="en-US" sz="2400" b="1" dirty="0" smtClean="0">
                  <a:solidFill>
                    <a:srgbClr val="7AB32E"/>
                  </a:solidFill>
                  <a:latin typeface="Century Gothic" panose="020B0502020202020204"/>
                  <a:ea typeface="微软雅黑" panose="020B0503020204020204" pitchFamily="34" charset="-122"/>
                </a:rPr>
                <a:t>运动目标检测</a:t>
              </a:r>
              <a:endParaRPr lang="zh-CN" altLang="en-US" sz="2400" b="1" dirty="0">
                <a:solidFill>
                  <a:srgbClr val="7AB32E"/>
                </a:solidFill>
                <a:latin typeface="Century Gothic" panose="020B0502020202020204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7817400" y="4208823"/>
            <a:ext cx="2898955" cy="788872"/>
            <a:chOff x="8202162" y="4434905"/>
            <a:chExt cx="2204997" cy="788872"/>
          </a:xfrm>
        </p:grpSpPr>
        <p:grpSp>
          <p:nvGrpSpPr>
            <p:cNvPr id="59" name="组合 271"/>
            <p:cNvGrpSpPr/>
            <p:nvPr/>
          </p:nvGrpSpPr>
          <p:grpSpPr>
            <a:xfrm>
              <a:off x="9731468" y="4434905"/>
              <a:ext cx="675691" cy="788872"/>
              <a:chOff x="7941560" y="2385144"/>
              <a:chExt cx="506768" cy="591654"/>
            </a:xfrm>
          </p:grpSpPr>
          <p:sp>
            <p:nvSpPr>
              <p:cNvPr id="60" name="椭圆 59"/>
              <p:cNvSpPr/>
              <p:nvPr/>
            </p:nvSpPr>
            <p:spPr>
              <a:xfrm flipH="1">
                <a:off x="7941560" y="2385144"/>
                <a:ext cx="506768" cy="591654"/>
              </a:xfrm>
              <a:prstGeom prst="ellipse">
                <a:avLst/>
              </a:prstGeom>
              <a:solidFill>
                <a:srgbClr val="7AB32E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6096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3200" kern="0">
                  <a:solidFill>
                    <a:srgbClr val="397E9E"/>
                  </a:solidFill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61" name="组合 627"/>
              <p:cNvGrpSpPr/>
              <p:nvPr/>
            </p:nvGrpSpPr>
            <p:grpSpPr>
              <a:xfrm flipH="1">
                <a:off x="8041069" y="2527162"/>
                <a:ext cx="277551" cy="263573"/>
                <a:chOff x="7285038" y="7953375"/>
                <a:chExt cx="661988" cy="628650"/>
              </a:xfrm>
              <a:solidFill>
                <a:srgbClr val="FFFFFF"/>
              </a:solidFill>
            </p:grpSpPr>
            <p:sp>
              <p:nvSpPr>
                <p:cNvPr id="62" name="Freeform 14"/>
                <p:cNvSpPr/>
                <p:nvPr/>
              </p:nvSpPr>
              <p:spPr bwMode="auto">
                <a:xfrm>
                  <a:off x="7405688" y="7953375"/>
                  <a:ext cx="541338" cy="522288"/>
                </a:xfrm>
                <a:custGeom>
                  <a:avLst/>
                  <a:gdLst>
                    <a:gd name="T0" fmla="*/ 136 w 144"/>
                    <a:gd name="T1" fmla="*/ 139 h 139"/>
                    <a:gd name="T2" fmla="*/ 8 w 144"/>
                    <a:gd name="T3" fmla="*/ 139 h 139"/>
                    <a:gd name="T4" fmla="*/ 0 w 144"/>
                    <a:gd name="T5" fmla="*/ 131 h 139"/>
                    <a:gd name="T6" fmla="*/ 0 w 144"/>
                    <a:gd name="T7" fmla="*/ 8 h 139"/>
                    <a:gd name="T8" fmla="*/ 8 w 144"/>
                    <a:gd name="T9" fmla="*/ 0 h 139"/>
                    <a:gd name="T10" fmla="*/ 16 w 144"/>
                    <a:gd name="T11" fmla="*/ 8 h 139"/>
                    <a:gd name="T12" fmla="*/ 16 w 144"/>
                    <a:gd name="T13" fmla="*/ 123 h 139"/>
                    <a:gd name="T14" fmla="*/ 136 w 144"/>
                    <a:gd name="T15" fmla="*/ 123 h 139"/>
                    <a:gd name="T16" fmla="*/ 144 w 144"/>
                    <a:gd name="T17" fmla="*/ 131 h 139"/>
                    <a:gd name="T18" fmla="*/ 136 w 144"/>
                    <a:gd name="T19" fmla="*/ 139 h 1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44" h="139">
                      <a:moveTo>
                        <a:pt x="136" y="139"/>
                      </a:moveTo>
                      <a:cubicBezTo>
                        <a:pt x="8" y="139"/>
                        <a:pt x="8" y="139"/>
                        <a:pt x="8" y="139"/>
                      </a:cubicBezTo>
                      <a:cubicBezTo>
                        <a:pt x="4" y="139"/>
                        <a:pt x="0" y="135"/>
                        <a:pt x="0" y="131"/>
                      </a:cubicBezTo>
                      <a:cubicBezTo>
                        <a:pt x="0" y="8"/>
                        <a:pt x="0" y="8"/>
                        <a:pt x="0" y="8"/>
                      </a:cubicBezTo>
                      <a:cubicBezTo>
                        <a:pt x="0" y="4"/>
                        <a:pt x="4" y="0"/>
                        <a:pt x="8" y="0"/>
                      </a:cubicBezTo>
                      <a:cubicBezTo>
                        <a:pt x="12" y="0"/>
                        <a:pt x="16" y="4"/>
                        <a:pt x="16" y="8"/>
                      </a:cubicBezTo>
                      <a:cubicBezTo>
                        <a:pt x="16" y="123"/>
                        <a:pt x="16" y="123"/>
                        <a:pt x="16" y="123"/>
                      </a:cubicBezTo>
                      <a:cubicBezTo>
                        <a:pt x="136" y="123"/>
                        <a:pt x="136" y="123"/>
                        <a:pt x="136" y="123"/>
                      </a:cubicBezTo>
                      <a:cubicBezTo>
                        <a:pt x="140" y="123"/>
                        <a:pt x="144" y="127"/>
                        <a:pt x="144" y="131"/>
                      </a:cubicBezTo>
                      <a:cubicBezTo>
                        <a:pt x="144" y="135"/>
                        <a:pt x="140" y="139"/>
                        <a:pt x="136" y="13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defTabSz="609600" fontAlgn="auto"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  <a:defRPr/>
                  </a:pPr>
                  <a:endParaRPr lang="zh-CN" altLang="en-US" sz="3200" kern="0">
                    <a:solidFill>
                      <a:srgbClr val="A3C5C4"/>
                    </a:solidFill>
                    <a:latin typeface="Century Gothic" panose="020B0502020202020204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63" name="Freeform 15"/>
                <p:cNvSpPr/>
                <p:nvPr/>
              </p:nvSpPr>
              <p:spPr bwMode="auto">
                <a:xfrm>
                  <a:off x="7285038" y="8061325"/>
                  <a:ext cx="538163" cy="520700"/>
                </a:xfrm>
                <a:custGeom>
                  <a:avLst/>
                  <a:gdLst>
                    <a:gd name="T0" fmla="*/ 135 w 143"/>
                    <a:gd name="T1" fmla="*/ 138 h 138"/>
                    <a:gd name="T2" fmla="*/ 127 w 143"/>
                    <a:gd name="T3" fmla="*/ 131 h 138"/>
                    <a:gd name="T4" fmla="*/ 127 w 143"/>
                    <a:gd name="T5" fmla="*/ 15 h 138"/>
                    <a:gd name="T6" fmla="*/ 7 w 143"/>
                    <a:gd name="T7" fmla="*/ 15 h 138"/>
                    <a:gd name="T8" fmla="*/ 0 w 143"/>
                    <a:gd name="T9" fmla="*/ 7 h 138"/>
                    <a:gd name="T10" fmla="*/ 7 w 143"/>
                    <a:gd name="T11" fmla="*/ 0 h 138"/>
                    <a:gd name="T12" fmla="*/ 135 w 143"/>
                    <a:gd name="T13" fmla="*/ 0 h 138"/>
                    <a:gd name="T14" fmla="*/ 143 w 143"/>
                    <a:gd name="T15" fmla="*/ 7 h 138"/>
                    <a:gd name="T16" fmla="*/ 143 w 143"/>
                    <a:gd name="T17" fmla="*/ 131 h 138"/>
                    <a:gd name="T18" fmla="*/ 135 w 143"/>
                    <a:gd name="T19" fmla="*/ 138 h 1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43" h="138">
                      <a:moveTo>
                        <a:pt x="135" y="138"/>
                      </a:moveTo>
                      <a:cubicBezTo>
                        <a:pt x="131" y="138"/>
                        <a:pt x="127" y="135"/>
                        <a:pt x="127" y="131"/>
                      </a:cubicBezTo>
                      <a:cubicBezTo>
                        <a:pt x="127" y="15"/>
                        <a:pt x="127" y="15"/>
                        <a:pt x="127" y="15"/>
                      </a:cubicBezTo>
                      <a:cubicBezTo>
                        <a:pt x="7" y="15"/>
                        <a:pt x="7" y="15"/>
                        <a:pt x="7" y="15"/>
                      </a:cubicBezTo>
                      <a:cubicBezTo>
                        <a:pt x="3" y="15"/>
                        <a:pt x="0" y="12"/>
                        <a:pt x="0" y="7"/>
                      </a:cubicBezTo>
                      <a:cubicBezTo>
                        <a:pt x="0" y="3"/>
                        <a:pt x="3" y="0"/>
                        <a:pt x="7" y="0"/>
                      </a:cubicBezTo>
                      <a:cubicBezTo>
                        <a:pt x="135" y="0"/>
                        <a:pt x="135" y="0"/>
                        <a:pt x="135" y="0"/>
                      </a:cubicBezTo>
                      <a:cubicBezTo>
                        <a:pt x="139" y="0"/>
                        <a:pt x="143" y="3"/>
                        <a:pt x="143" y="7"/>
                      </a:cubicBezTo>
                      <a:cubicBezTo>
                        <a:pt x="143" y="131"/>
                        <a:pt x="143" y="131"/>
                        <a:pt x="143" y="131"/>
                      </a:cubicBezTo>
                      <a:cubicBezTo>
                        <a:pt x="143" y="135"/>
                        <a:pt x="139" y="138"/>
                        <a:pt x="135" y="1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defTabSz="609600" fontAlgn="auto"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  <a:defRPr/>
                  </a:pPr>
                  <a:endParaRPr lang="zh-CN" altLang="en-US" sz="3200" kern="0">
                    <a:solidFill>
                      <a:srgbClr val="A3C5C4"/>
                    </a:solidFill>
                    <a:latin typeface="Century Gothic" panose="020B0502020202020204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64" name="Freeform 16"/>
                <p:cNvSpPr/>
                <p:nvPr/>
              </p:nvSpPr>
              <p:spPr bwMode="auto">
                <a:xfrm>
                  <a:off x="7419976" y="7956550"/>
                  <a:ext cx="504825" cy="504825"/>
                </a:xfrm>
                <a:custGeom>
                  <a:avLst/>
                  <a:gdLst>
                    <a:gd name="T0" fmla="*/ 4 w 134"/>
                    <a:gd name="T1" fmla="*/ 134 h 134"/>
                    <a:gd name="T2" fmla="*/ 1 w 134"/>
                    <a:gd name="T3" fmla="*/ 133 h 134"/>
                    <a:gd name="T4" fmla="*/ 1 w 134"/>
                    <a:gd name="T5" fmla="*/ 127 h 134"/>
                    <a:gd name="T6" fmla="*/ 127 w 134"/>
                    <a:gd name="T7" fmla="*/ 2 h 134"/>
                    <a:gd name="T8" fmla="*/ 132 w 134"/>
                    <a:gd name="T9" fmla="*/ 2 h 134"/>
                    <a:gd name="T10" fmla="*/ 132 w 134"/>
                    <a:gd name="T11" fmla="*/ 7 h 134"/>
                    <a:gd name="T12" fmla="*/ 7 w 134"/>
                    <a:gd name="T13" fmla="*/ 133 h 134"/>
                    <a:gd name="T14" fmla="*/ 4 w 134"/>
                    <a:gd name="T15" fmla="*/ 134 h 1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34" h="134">
                      <a:moveTo>
                        <a:pt x="4" y="134"/>
                      </a:moveTo>
                      <a:cubicBezTo>
                        <a:pt x="3" y="134"/>
                        <a:pt x="2" y="133"/>
                        <a:pt x="1" y="133"/>
                      </a:cubicBezTo>
                      <a:cubicBezTo>
                        <a:pt x="0" y="131"/>
                        <a:pt x="0" y="129"/>
                        <a:pt x="1" y="127"/>
                      </a:cubicBezTo>
                      <a:cubicBezTo>
                        <a:pt x="127" y="2"/>
                        <a:pt x="127" y="2"/>
                        <a:pt x="127" y="2"/>
                      </a:cubicBezTo>
                      <a:cubicBezTo>
                        <a:pt x="128" y="0"/>
                        <a:pt x="131" y="0"/>
                        <a:pt x="132" y="2"/>
                      </a:cubicBezTo>
                      <a:cubicBezTo>
                        <a:pt x="134" y="3"/>
                        <a:pt x="134" y="6"/>
                        <a:pt x="132" y="7"/>
                      </a:cubicBezTo>
                      <a:cubicBezTo>
                        <a:pt x="7" y="133"/>
                        <a:pt x="7" y="133"/>
                        <a:pt x="7" y="133"/>
                      </a:cubicBezTo>
                      <a:cubicBezTo>
                        <a:pt x="6" y="133"/>
                        <a:pt x="5" y="134"/>
                        <a:pt x="4" y="13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defTabSz="609600" fontAlgn="auto"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  <a:defRPr/>
                  </a:pPr>
                  <a:endParaRPr lang="zh-CN" altLang="en-US" sz="3200" kern="0">
                    <a:solidFill>
                      <a:srgbClr val="A3C5C4"/>
                    </a:solidFill>
                    <a:latin typeface="Century Gothic" panose="020B0502020202020204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65" name="Freeform 17"/>
                <p:cNvSpPr/>
                <p:nvPr/>
              </p:nvSpPr>
              <p:spPr bwMode="auto">
                <a:xfrm>
                  <a:off x="7408863" y="8321675"/>
                  <a:ext cx="146050" cy="142875"/>
                </a:xfrm>
                <a:custGeom>
                  <a:avLst/>
                  <a:gdLst>
                    <a:gd name="T0" fmla="*/ 30 w 39"/>
                    <a:gd name="T1" fmla="*/ 38 h 38"/>
                    <a:gd name="T2" fmla="*/ 9 w 39"/>
                    <a:gd name="T3" fmla="*/ 38 h 38"/>
                    <a:gd name="T4" fmla="*/ 1 w 39"/>
                    <a:gd name="T5" fmla="*/ 31 h 38"/>
                    <a:gd name="T6" fmla="*/ 0 w 39"/>
                    <a:gd name="T7" fmla="*/ 8 h 38"/>
                    <a:gd name="T8" fmla="*/ 4 w 39"/>
                    <a:gd name="T9" fmla="*/ 1 h 38"/>
                    <a:gd name="T10" fmla="*/ 13 w 39"/>
                    <a:gd name="T11" fmla="*/ 2 h 38"/>
                    <a:gd name="T12" fmla="*/ 36 w 39"/>
                    <a:gd name="T13" fmla="*/ 25 h 38"/>
                    <a:gd name="T14" fmla="*/ 37 w 39"/>
                    <a:gd name="T15" fmla="*/ 34 h 38"/>
                    <a:gd name="T16" fmla="*/ 30 w 39"/>
                    <a:gd name="T17" fmla="*/ 38 h 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9" h="38">
                      <a:moveTo>
                        <a:pt x="30" y="38"/>
                      </a:moveTo>
                      <a:cubicBezTo>
                        <a:pt x="9" y="38"/>
                        <a:pt x="9" y="38"/>
                        <a:pt x="9" y="38"/>
                      </a:cubicBezTo>
                      <a:cubicBezTo>
                        <a:pt x="4" y="38"/>
                        <a:pt x="1" y="35"/>
                        <a:pt x="1" y="31"/>
                      </a:cubicBezTo>
                      <a:cubicBezTo>
                        <a:pt x="0" y="8"/>
                        <a:pt x="0" y="8"/>
                        <a:pt x="0" y="8"/>
                      </a:cubicBezTo>
                      <a:cubicBezTo>
                        <a:pt x="0" y="5"/>
                        <a:pt x="2" y="2"/>
                        <a:pt x="4" y="1"/>
                      </a:cubicBezTo>
                      <a:cubicBezTo>
                        <a:pt x="7" y="0"/>
                        <a:pt x="11" y="0"/>
                        <a:pt x="13" y="2"/>
                      </a:cubicBezTo>
                      <a:cubicBezTo>
                        <a:pt x="36" y="25"/>
                        <a:pt x="36" y="25"/>
                        <a:pt x="36" y="25"/>
                      </a:cubicBezTo>
                      <a:cubicBezTo>
                        <a:pt x="38" y="27"/>
                        <a:pt x="39" y="31"/>
                        <a:pt x="37" y="34"/>
                      </a:cubicBezTo>
                      <a:cubicBezTo>
                        <a:pt x="36" y="37"/>
                        <a:pt x="33" y="38"/>
                        <a:pt x="30" y="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defTabSz="609600" fontAlgn="auto"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  <a:defRPr/>
                  </a:pPr>
                  <a:endParaRPr lang="zh-CN" altLang="en-US" sz="3200" kern="0">
                    <a:solidFill>
                      <a:srgbClr val="A3C5C4"/>
                    </a:solidFill>
                    <a:latin typeface="Century Gothic" panose="020B0502020202020204"/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78" name="文本框 77"/>
            <p:cNvSpPr txBox="1"/>
            <p:nvPr/>
          </p:nvSpPr>
          <p:spPr>
            <a:xfrm flipH="1">
              <a:off x="8202162" y="4594504"/>
              <a:ext cx="147784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defTabSz="609600" fontAlgn="auto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zh-CN" altLang="en-US" sz="2400" b="1" dirty="0" smtClean="0">
                  <a:solidFill>
                    <a:srgbClr val="EE8272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异构平台</a:t>
              </a:r>
              <a:endParaRPr lang="zh-CN" altLang="en-US" sz="2400" b="1" dirty="0">
                <a:solidFill>
                  <a:srgbClr val="EE827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79" name="组 411"/>
          <p:cNvGrpSpPr/>
          <p:nvPr/>
        </p:nvGrpSpPr>
        <p:grpSpPr>
          <a:xfrm>
            <a:off x="3813167" y="1967312"/>
            <a:ext cx="4156161" cy="4299930"/>
            <a:chOff x="2865031" y="1149848"/>
            <a:chExt cx="3370627" cy="3487224"/>
          </a:xfrm>
        </p:grpSpPr>
        <p:sp>
          <p:nvSpPr>
            <p:cNvPr id="80" name="Freeform 337"/>
            <p:cNvSpPr/>
            <p:nvPr/>
          </p:nvSpPr>
          <p:spPr bwMode="auto">
            <a:xfrm>
              <a:off x="4138333" y="3943925"/>
              <a:ext cx="848514" cy="693147"/>
            </a:xfrm>
            <a:custGeom>
              <a:avLst/>
              <a:gdLst>
                <a:gd name="T0" fmla="*/ 926 w 926"/>
                <a:gd name="T1" fmla="*/ 74 h 757"/>
                <a:gd name="T2" fmla="*/ 871 w 926"/>
                <a:gd name="T3" fmla="*/ 0 h 757"/>
                <a:gd name="T4" fmla="*/ 54 w 926"/>
                <a:gd name="T5" fmla="*/ 0 h 757"/>
                <a:gd name="T6" fmla="*/ 0 w 926"/>
                <a:gd name="T7" fmla="*/ 74 h 757"/>
                <a:gd name="T8" fmla="*/ 40 w 926"/>
                <a:gd name="T9" fmla="*/ 144 h 757"/>
                <a:gd name="T10" fmla="*/ 0 w 926"/>
                <a:gd name="T11" fmla="*/ 214 h 757"/>
                <a:gd name="T12" fmla="*/ 40 w 926"/>
                <a:gd name="T13" fmla="*/ 284 h 757"/>
                <a:gd name="T14" fmla="*/ 0 w 926"/>
                <a:gd name="T15" fmla="*/ 354 h 757"/>
                <a:gd name="T16" fmla="*/ 59 w 926"/>
                <a:gd name="T17" fmla="*/ 428 h 757"/>
                <a:gd name="T18" fmla="*/ 65 w 926"/>
                <a:gd name="T19" fmla="*/ 428 h 757"/>
                <a:gd name="T20" fmla="*/ 36 w 926"/>
                <a:gd name="T21" fmla="*/ 493 h 757"/>
                <a:gd name="T22" fmla="*/ 91 w 926"/>
                <a:gd name="T23" fmla="*/ 568 h 757"/>
                <a:gd name="T24" fmla="*/ 170 w 926"/>
                <a:gd name="T25" fmla="*/ 568 h 757"/>
                <a:gd name="T26" fmla="*/ 294 w 926"/>
                <a:gd name="T27" fmla="*/ 664 h 757"/>
                <a:gd name="T28" fmla="*/ 300 w 926"/>
                <a:gd name="T29" fmla="*/ 669 h 757"/>
                <a:gd name="T30" fmla="*/ 367 w 926"/>
                <a:gd name="T31" fmla="*/ 737 h 757"/>
                <a:gd name="T32" fmla="*/ 462 w 926"/>
                <a:gd name="T33" fmla="*/ 757 h 757"/>
                <a:gd name="T34" fmla="*/ 551 w 926"/>
                <a:gd name="T35" fmla="*/ 742 h 757"/>
                <a:gd name="T36" fmla="*/ 557 w 926"/>
                <a:gd name="T37" fmla="*/ 738 h 757"/>
                <a:gd name="T38" fmla="*/ 626 w 926"/>
                <a:gd name="T39" fmla="*/ 669 h 757"/>
                <a:gd name="T40" fmla="*/ 631 w 926"/>
                <a:gd name="T41" fmla="*/ 664 h 757"/>
                <a:gd name="T42" fmla="*/ 756 w 926"/>
                <a:gd name="T43" fmla="*/ 568 h 757"/>
                <a:gd name="T44" fmla="*/ 834 w 926"/>
                <a:gd name="T45" fmla="*/ 568 h 757"/>
                <a:gd name="T46" fmla="*/ 890 w 926"/>
                <a:gd name="T47" fmla="*/ 493 h 757"/>
                <a:gd name="T48" fmla="*/ 860 w 926"/>
                <a:gd name="T49" fmla="*/ 428 h 757"/>
                <a:gd name="T50" fmla="*/ 866 w 926"/>
                <a:gd name="T51" fmla="*/ 428 h 757"/>
                <a:gd name="T52" fmla="*/ 926 w 926"/>
                <a:gd name="T53" fmla="*/ 354 h 757"/>
                <a:gd name="T54" fmla="*/ 886 w 926"/>
                <a:gd name="T55" fmla="*/ 284 h 757"/>
                <a:gd name="T56" fmla="*/ 926 w 926"/>
                <a:gd name="T57" fmla="*/ 214 h 757"/>
                <a:gd name="T58" fmla="*/ 886 w 926"/>
                <a:gd name="T59" fmla="*/ 144 h 757"/>
                <a:gd name="T60" fmla="*/ 926 w 926"/>
                <a:gd name="T61" fmla="*/ 74 h 7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926" h="757">
                  <a:moveTo>
                    <a:pt x="926" y="74"/>
                  </a:moveTo>
                  <a:cubicBezTo>
                    <a:pt x="926" y="35"/>
                    <a:pt x="902" y="3"/>
                    <a:pt x="871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24" y="3"/>
                    <a:pt x="0" y="35"/>
                    <a:pt x="0" y="74"/>
                  </a:cubicBezTo>
                  <a:cubicBezTo>
                    <a:pt x="0" y="106"/>
                    <a:pt x="16" y="134"/>
                    <a:pt x="40" y="144"/>
                  </a:cubicBezTo>
                  <a:cubicBezTo>
                    <a:pt x="16" y="154"/>
                    <a:pt x="0" y="181"/>
                    <a:pt x="0" y="214"/>
                  </a:cubicBezTo>
                  <a:cubicBezTo>
                    <a:pt x="0" y="246"/>
                    <a:pt x="16" y="273"/>
                    <a:pt x="40" y="284"/>
                  </a:cubicBezTo>
                  <a:cubicBezTo>
                    <a:pt x="16" y="294"/>
                    <a:pt x="0" y="321"/>
                    <a:pt x="0" y="354"/>
                  </a:cubicBezTo>
                  <a:cubicBezTo>
                    <a:pt x="0" y="395"/>
                    <a:pt x="26" y="428"/>
                    <a:pt x="59" y="428"/>
                  </a:cubicBezTo>
                  <a:cubicBezTo>
                    <a:pt x="65" y="428"/>
                    <a:pt x="65" y="428"/>
                    <a:pt x="65" y="428"/>
                  </a:cubicBezTo>
                  <a:cubicBezTo>
                    <a:pt x="48" y="440"/>
                    <a:pt x="36" y="465"/>
                    <a:pt x="36" y="493"/>
                  </a:cubicBezTo>
                  <a:cubicBezTo>
                    <a:pt x="36" y="534"/>
                    <a:pt x="61" y="568"/>
                    <a:pt x="91" y="568"/>
                  </a:cubicBezTo>
                  <a:cubicBezTo>
                    <a:pt x="170" y="568"/>
                    <a:pt x="170" y="568"/>
                    <a:pt x="170" y="568"/>
                  </a:cubicBezTo>
                  <a:cubicBezTo>
                    <a:pt x="206" y="606"/>
                    <a:pt x="270" y="649"/>
                    <a:pt x="294" y="664"/>
                  </a:cubicBezTo>
                  <a:cubicBezTo>
                    <a:pt x="300" y="669"/>
                    <a:pt x="300" y="669"/>
                    <a:pt x="300" y="669"/>
                  </a:cubicBezTo>
                  <a:cubicBezTo>
                    <a:pt x="319" y="690"/>
                    <a:pt x="346" y="718"/>
                    <a:pt x="367" y="737"/>
                  </a:cubicBezTo>
                  <a:cubicBezTo>
                    <a:pt x="378" y="750"/>
                    <a:pt x="410" y="757"/>
                    <a:pt x="462" y="757"/>
                  </a:cubicBezTo>
                  <a:cubicBezTo>
                    <a:pt x="494" y="757"/>
                    <a:pt x="532" y="754"/>
                    <a:pt x="551" y="742"/>
                  </a:cubicBezTo>
                  <a:cubicBezTo>
                    <a:pt x="557" y="738"/>
                    <a:pt x="557" y="738"/>
                    <a:pt x="557" y="738"/>
                  </a:cubicBezTo>
                  <a:cubicBezTo>
                    <a:pt x="578" y="719"/>
                    <a:pt x="606" y="690"/>
                    <a:pt x="626" y="669"/>
                  </a:cubicBezTo>
                  <a:cubicBezTo>
                    <a:pt x="631" y="664"/>
                    <a:pt x="631" y="664"/>
                    <a:pt x="631" y="664"/>
                  </a:cubicBezTo>
                  <a:cubicBezTo>
                    <a:pt x="675" y="637"/>
                    <a:pt x="727" y="598"/>
                    <a:pt x="756" y="568"/>
                  </a:cubicBezTo>
                  <a:cubicBezTo>
                    <a:pt x="834" y="568"/>
                    <a:pt x="834" y="568"/>
                    <a:pt x="834" y="568"/>
                  </a:cubicBezTo>
                  <a:cubicBezTo>
                    <a:pt x="865" y="568"/>
                    <a:pt x="890" y="534"/>
                    <a:pt x="890" y="493"/>
                  </a:cubicBezTo>
                  <a:cubicBezTo>
                    <a:pt x="890" y="465"/>
                    <a:pt x="878" y="440"/>
                    <a:pt x="860" y="428"/>
                  </a:cubicBezTo>
                  <a:cubicBezTo>
                    <a:pt x="866" y="428"/>
                    <a:pt x="866" y="428"/>
                    <a:pt x="866" y="428"/>
                  </a:cubicBezTo>
                  <a:cubicBezTo>
                    <a:pt x="899" y="428"/>
                    <a:pt x="926" y="395"/>
                    <a:pt x="926" y="354"/>
                  </a:cubicBezTo>
                  <a:cubicBezTo>
                    <a:pt x="926" y="321"/>
                    <a:pt x="909" y="294"/>
                    <a:pt x="886" y="284"/>
                  </a:cubicBezTo>
                  <a:cubicBezTo>
                    <a:pt x="909" y="273"/>
                    <a:pt x="926" y="246"/>
                    <a:pt x="926" y="214"/>
                  </a:cubicBezTo>
                  <a:cubicBezTo>
                    <a:pt x="926" y="181"/>
                    <a:pt x="909" y="154"/>
                    <a:pt x="886" y="144"/>
                  </a:cubicBezTo>
                  <a:cubicBezTo>
                    <a:pt x="909" y="134"/>
                    <a:pt x="926" y="106"/>
                    <a:pt x="926" y="74"/>
                  </a:cubicBezTo>
                  <a:close/>
                </a:path>
              </a:pathLst>
            </a:custGeom>
            <a:solidFill>
              <a:srgbClr val="397E9E">
                <a:lumMod val="50000"/>
              </a:srgb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defTabSz="609600"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 sz="3200" kern="0">
                <a:solidFill>
                  <a:srgbClr val="A3C5C4"/>
                </a:solidFill>
                <a:latin typeface="Century Gothic" panose="020B0502020202020204"/>
                <a:ea typeface="微软雅黑" panose="020B0503020204020204" pitchFamily="34" charset="-122"/>
              </a:endParaRPr>
            </a:p>
          </p:txBody>
        </p:sp>
        <p:sp>
          <p:nvSpPr>
            <p:cNvPr id="81" name="Freeform 338"/>
            <p:cNvSpPr/>
            <p:nvPr/>
          </p:nvSpPr>
          <p:spPr bwMode="auto">
            <a:xfrm>
              <a:off x="4231320" y="4058998"/>
              <a:ext cx="643553" cy="12786"/>
            </a:xfrm>
            <a:custGeom>
              <a:avLst/>
              <a:gdLst>
                <a:gd name="T0" fmla="*/ 3 w 702"/>
                <a:gd name="T1" fmla="*/ 8 h 14"/>
                <a:gd name="T2" fmla="*/ 351 w 702"/>
                <a:gd name="T3" fmla="*/ 14 h 14"/>
                <a:gd name="T4" fmla="*/ 700 w 702"/>
                <a:gd name="T5" fmla="*/ 8 h 14"/>
                <a:gd name="T6" fmla="*/ 702 w 702"/>
                <a:gd name="T7" fmla="*/ 7 h 14"/>
                <a:gd name="T8" fmla="*/ 700 w 702"/>
                <a:gd name="T9" fmla="*/ 5 h 14"/>
                <a:gd name="T10" fmla="*/ 351 w 702"/>
                <a:gd name="T11" fmla="*/ 0 h 14"/>
                <a:gd name="T12" fmla="*/ 3 w 702"/>
                <a:gd name="T13" fmla="*/ 5 h 14"/>
                <a:gd name="T14" fmla="*/ 0 w 702"/>
                <a:gd name="T15" fmla="*/ 7 h 14"/>
                <a:gd name="T16" fmla="*/ 3 w 702"/>
                <a:gd name="T17" fmla="*/ 8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02" h="14">
                  <a:moveTo>
                    <a:pt x="3" y="8"/>
                  </a:moveTo>
                  <a:cubicBezTo>
                    <a:pt x="107" y="12"/>
                    <a:pt x="228" y="14"/>
                    <a:pt x="351" y="14"/>
                  </a:cubicBezTo>
                  <a:cubicBezTo>
                    <a:pt x="474" y="14"/>
                    <a:pt x="595" y="12"/>
                    <a:pt x="700" y="8"/>
                  </a:cubicBezTo>
                  <a:cubicBezTo>
                    <a:pt x="701" y="8"/>
                    <a:pt x="702" y="8"/>
                    <a:pt x="702" y="7"/>
                  </a:cubicBezTo>
                  <a:cubicBezTo>
                    <a:pt x="702" y="6"/>
                    <a:pt x="701" y="5"/>
                    <a:pt x="700" y="5"/>
                  </a:cubicBezTo>
                  <a:cubicBezTo>
                    <a:pt x="595" y="2"/>
                    <a:pt x="474" y="0"/>
                    <a:pt x="351" y="0"/>
                  </a:cubicBezTo>
                  <a:cubicBezTo>
                    <a:pt x="228" y="0"/>
                    <a:pt x="107" y="2"/>
                    <a:pt x="3" y="5"/>
                  </a:cubicBezTo>
                  <a:cubicBezTo>
                    <a:pt x="1" y="5"/>
                    <a:pt x="0" y="6"/>
                    <a:pt x="0" y="7"/>
                  </a:cubicBezTo>
                  <a:cubicBezTo>
                    <a:pt x="0" y="8"/>
                    <a:pt x="1" y="8"/>
                    <a:pt x="3" y="8"/>
                  </a:cubicBezTo>
                  <a:close/>
                </a:path>
              </a:pathLst>
            </a:custGeom>
            <a:solidFill>
              <a:srgbClr val="397E9E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defTabSz="609600"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 sz="3200" kern="0">
                <a:solidFill>
                  <a:srgbClr val="A3C5C4"/>
                </a:solidFill>
                <a:latin typeface="Century Gothic" panose="020B0502020202020204"/>
                <a:ea typeface="微软雅黑" panose="020B0503020204020204" pitchFamily="34" charset="-122"/>
              </a:endParaRPr>
            </a:p>
          </p:txBody>
        </p:sp>
        <p:sp>
          <p:nvSpPr>
            <p:cNvPr id="82" name="Freeform 339"/>
            <p:cNvSpPr/>
            <p:nvPr/>
          </p:nvSpPr>
          <p:spPr bwMode="auto">
            <a:xfrm>
              <a:off x="4231320" y="4186081"/>
              <a:ext cx="643553" cy="12786"/>
            </a:xfrm>
            <a:custGeom>
              <a:avLst/>
              <a:gdLst>
                <a:gd name="T0" fmla="*/ 3 w 702"/>
                <a:gd name="T1" fmla="*/ 8 h 14"/>
                <a:gd name="T2" fmla="*/ 351 w 702"/>
                <a:gd name="T3" fmla="*/ 14 h 14"/>
                <a:gd name="T4" fmla="*/ 700 w 702"/>
                <a:gd name="T5" fmla="*/ 8 h 14"/>
                <a:gd name="T6" fmla="*/ 702 w 702"/>
                <a:gd name="T7" fmla="*/ 7 h 14"/>
                <a:gd name="T8" fmla="*/ 700 w 702"/>
                <a:gd name="T9" fmla="*/ 5 h 14"/>
                <a:gd name="T10" fmla="*/ 351 w 702"/>
                <a:gd name="T11" fmla="*/ 0 h 14"/>
                <a:gd name="T12" fmla="*/ 3 w 702"/>
                <a:gd name="T13" fmla="*/ 5 h 14"/>
                <a:gd name="T14" fmla="*/ 0 w 702"/>
                <a:gd name="T15" fmla="*/ 7 h 14"/>
                <a:gd name="T16" fmla="*/ 3 w 702"/>
                <a:gd name="T17" fmla="*/ 8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02" h="14">
                  <a:moveTo>
                    <a:pt x="3" y="8"/>
                  </a:moveTo>
                  <a:cubicBezTo>
                    <a:pt x="107" y="12"/>
                    <a:pt x="228" y="14"/>
                    <a:pt x="351" y="14"/>
                  </a:cubicBezTo>
                  <a:cubicBezTo>
                    <a:pt x="474" y="14"/>
                    <a:pt x="595" y="12"/>
                    <a:pt x="700" y="8"/>
                  </a:cubicBezTo>
                  <a:cubicBezTo>
                    <a:pt x="701" y="8"/>
                    <a:pt x="702" y="8"/>
                    <a:pt x="702" y="7"/>
                  </a:cubicBezTo>
                  <a:cubicBezTo>
                    <a:pt x="702" y="6"/>
                    <a:pt x="701" y="5"/>
                    <a:pt x="700" y="5"/>
                  </a:cubicBezTo>
                  <a:cubicBezTo>
                    <a:pt x="595" y="2"/>
                    <a:pt x="474" y="0"/>
                    <a:pt x="351" y="0"/>
                  </a:cubicBezTo>
                  <a:cubicBezTo>
                    <a:pt x="228" y="0"/>
                    <a:pt x="107" y="2"/>
                    <a:pt x="3" y="5"/>
                  </a:cubicBezTo>
                  <a:cubicBezTo>
                    <a:pt x="1" y="5"/>
                    <a:pt x="0" y="6"/>
                    <a:pt x="0" y="7"/>
                  </a:cubicBezTo>
                  <a:cubicBezTo>
                    <a:pt x="0" y="8"/>
                    <a:pt x="1" y="8"/>
                    <a:pt x="3" y="8"/>
                  </a:cubicBezTo>
                  <a:close/>
                </a:path>
              </a:pathLst>
            </a:custGeom>
            <a:solidFill>
              <a:srgbClr val="397E9E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defTabSz="609600"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 sz="3200" kern="0">
                <a:solidFill>
                  <a:srgbClr val="A3C5C4"/>
                </a:solidFill>
                <a:latin typeface="Century Gothic" panose="020B0502020202020204"/>
                <a:ea typeface="微软雅黑" panose="020B0503020204020204" pitchFamily="34" charset="-122"/>
              </a:endParaRPr>
            </a:p>
          </p:txBody>
        </p:sp>
        <p:sp>
          <p:nvSpPr>
            <p:cNvPr id="83" name="Freeform 340"/>
            <p:cNvSpPr/>
            <p:nvPr/>
          </p:nvSpPr>
          <p:spPr bwMode="auto">
            <a:xfrm>
              <a:off x="4231320" y="4317039"/>
              <a:ext cx="643553" cy="12786"/>
            </a:xfrm>
            <a:custGeom>
              <a:avLst/>
              <a:gdLst>
                <a:gd name="T0" fmla="*/ 3 w 702"/>
                <a:gd name="T1" fmla="*/ 9 h 14"/>
                <a:gd name="T2" fmla="*/ 351 w 702"/>
                <a:gd name="T3" fmla="*/ 14 h 14"/>
                <a:gd name="T4" fmla="*/ 700 w 702"/>
                <a:gd name="T5" fmla="*/ 9 h 14"/>
                <a:gd name="T6" fmla="*/ 702 w 702"/>
                <a:gd name="T7" fmla="*/ 7 h 14"/>
                <a:gd name="T8" fmla="*/ 700 w 702"/>
                <a:gd name="T9" fmla="*/ 6 h 14"/>
                <a:gd name="T10" fmla="*/ 351 w 702"/>
                <a:gd name="T11" fmla="*/ 0 h 14"/>
                <a:gd name="T12" fmla="*/ 3 w 702"/>
                <a:gd name="T13" fmla="*/ 6 h 14"/>
                <a:gd name="T14" fmla="*/ 0 w 702"/>
                <a:gd name="T15" fmla="*/ 7 h 14"/>
                <a:gd name="T16" fmla="*/ 3 w 702"/>
                <a:gd name="T17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02" h="14">
                  <a:moveTo>
                    <a:pt x="3" y="9"/>
                  </a:moveTo>
                  <a:cubicBezTo>
                    <a:pt x="107" y="12"/>
                    <a:pt x="228" y="14"/>
                    <a:pt x="351" y="14"/>
                  </a:cubicBezTo>
                  <a:cubicBezTo>
                    <a:pt x="474" y="14"/>
                    <a:pt x="595" y="12"/>
                    <a:pt x="700" y="9"/>
                  </a:cubicBezTo>
                  <a:cubicBezTo>
                    <a:pt x="701" y="9"/>
                    <a:pt x="702" y="8"/>
                    <a:pt x="702" y="7"/>
                  </a:cubicBezTo>
                  <a:cubicBezTo>
                    <a:pt x="702" y="6"/>
                    <a:pt x="701" y="6"/>
                    <a:pt x="700" y="6"/>
                  </a:cubicBezTo>
                  <a:cubicBezTo>
                    <a:pt x="595" y="2"/>
                    <a:pt x="474" y="0"/>
                    <a:pt x="351" y="0"/>
                  </a:cubicBezTo>
                  <a:cubicBezTo>
                    <a:pt x="228" y="0"/>
                    <a:pt x="107" y="2"/>
                    <a:pt x="3" y="6"/>
                  </a:cubicBezTo>
                  <a:cubicBezTo>
                    <a:pt x="1" y="6"/>
                    <a:pt x="0" y="6"/>
                    <a:pt x="0" y="7"/>
                  </a:cubicBezTo>
                  <a:cubicBezTo>
                    <a:pt x="0" y="8"/>
                    <a:pt x="1" y="9"/>
                    <a:pt x="3" y="9"/>
                  </a:cubicBezTo>
                  <a:close/>
                </a:path>
              </a:pathLst>
            </a:custGeom>
            <a:solidFill>
              <a:srgbClr val="397E9E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defTabSz="609600"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 sz="3200" kern="0">
                <a:solidFill>
                  <a:srgbClr val="A3C5C4"/>
                </a:solidFill>
                <a:latin typeface="Century Gothic" panose="020B0502020202020204"/>
                <a:ea typeface="微软雅黑" panose="020B0503020204020204" pitchFamily="34" charset="-122"/>
              </a:endParaRPr>
            </a:p>
          </p:txBody>
        </p:sp>
        <p:grpSp>
          <p:nvGrpSpPr>
            <p:cNvPr id="84" name="组 416"/>
            <p:cNvGrpSpPr/>
            <p:nvPr/>
          </p:nvGrpSpPr>
          <p:grpSpPr>
            <a:xfrm>
              <a:off x="3523063" y="1368938"/>
              <a:ext cx="2034496" cy="2538955"/>
              <a:chOff x="3523063" y="1368938"/>
              <a:chExt cx="2034496" cy="2538955"/>
            </a:xfrm>
          </p:grpSpPr>
          <p:sp>
            <p:nvSpPr>
              <p:cNvPr id="90" name="Freeform 255"/>
              <p:cNvSpPr/>
              <p:nvPr/>
            </p:nvSpPr>
            <p:spPr bwMode="auto">
              <a:xfrm>
                <a:off x="4102300" y="1768011"/>
                <a:ext cx="444404" cy="642391"/>
              </a:xfrm>
              <a:custGeom>
                <a:avLst/>
                <a:gdLst>
                  <a:gd name="T0" fmla="*/ 1128 w 1147"/>
                  <a:gd name="T1" fmla="*/ 1658 h 1658"/>
                  <a:gd name="T2" fmla="*/ 0 w 1147"/>
                  <a:gd name="T3" fmla="*/ 12 h 1658"/>
                  <a:gd name="T4" fmla="*/ 19 w 1147"/>
                  <a:gd name="T5" fmla="*/ 0 h 1658"/>
                  <a:gd name="T6" fmla="*/ 1147 w 1147"/>
                  <a:gd name="T7" fmla="*/ 1646 h 1658"/>
                  <a:gd name="T8" fmla="*/ 1128 w 1147"/>
                  <a:gd name="T9" fmla="*/ 1658 h 16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47" h="1658">
                    <a:moveTo>
                      <a:pt x="1128" y="1658"/>
                    </a:moveTo>
                    <a:lnTo>
                      <a:pt x="0" y="12"/>
                    </a:lnTo>
                    <a:lnTo>
                      <a:pt x="19" y="0"/>
                    </a:lnTo>
                    <a:lnTo>
                      <a:pt x="1147" y="1646"/>
                    </a:lnTo>
                    <a:lnTo>
                      <a:pt x="1128" y="1658"/>
                    </a:lnTo>
                    <a:close/>
                  </a:path>
                </a:pathLst>
              </a:custGeom>
              <a:solidFill>
                <a:srgbClr val="397E9E">
                  <a:lumMod val="50000"/>
                </a:srgb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6096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3200" kern="0">
                  <a:solidFill>
                    <a:srgbClr val="A3C5C4"/>
                  </a:solidFill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91" name="Freeform 256"/>
              <p:cNvSpPr/>
              <p:nvPr/>
            </p:nvSpPr>
            <p:spPr bwMode="auto">
              <a:xfrm>
                <a:off x="4539342" y="1472387"/>
                <a:ext cx="83302" cy="936077"/>
              </a:xfrm>
              <a:custGeom>
                <a:avLst/>
                <a:gdLst>
                  <a:gd name="T0" fmla="*/ 21 w 215"/>
                  <a:gd name="T1" fmla="*/ 2416 h 2416"/>
                  <a:gd name="T2" fmla="*/ 0 w 215"/>
                  <a:gd name="T3" fmla="*/ 2413 h 2416"/>
                  <a:gd name="T4" fmla="*/ 194 w 215"/>
                  <a:gd name="T5" fmla="*/ 0 h 2416"/>
                  <a:gd name="T6" fmla="*/ 215 w 215"/>
                  <a:gd name="T7" fmla="*/ 0 h 2416"/>
                  <a:gd name="T8" fmla="*/ 21 w 215"/>
                  <a:gd name="T9" fmla="*/ 2416 h 24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5" h="2416">
                    <a:moveTo>
                      <a:pt x="21" y="2416"/>
                    </a:moveTo>
                    <a:lnTo>
                      <a:pt x="0" y="2413"/>
                    </a:lnTo>
                    <a:lnTo>
                      <a:pt x="194" y="0"/>
                    </a:lnTo>
                    <a:lnTo>
                      <a:pt x="215" y="0"/>
                    </a:lnTo>
                    <a:lnTo>
                      <a:pt x="21" y="2416"/>
                    </a:lnTo>
                    <a:close/>
                  </a:path>
                </a:pathLst>
              </a:custGeom>
              <a:solidFill>
                <a:srgbClr val="397E9E">
                  <a:lumMod val="50000"/>
                </a:srgb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6096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3200" kern="0">
                  <a:solidFill>
                    <a:srgbClr val="A3C5C4"/>
                  </a:solidFill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92" name="Freeform 257"/>
              <p:cNvSpPr/>
              <p:nvPr/>
            </p:nvSpPr>
            <p:spPr bwMode="auto">
              <a:xfrm>
                <a:off x="4540117" y="1893544"/>
                <a:ext cx="375051" cy="516857"/>
              </a:xfrm>
              <a:custGeom>
                <a:avLst/>
                <a:gdLst>
                  <a:gd name="T0" fmla="*/ 19 w 968"/>
                  <a:gd name="T1" fmla="*/ 1334 h 1334"/>
                  <a:gd name="T2" fmla="*/ 0 w 968"/>
                  <a:gd name="T3" fmla="*/ 1322 h 1334"/>
                  <a:gd name="T4" fmla="*/ 951 w 968"/>
                  <a:gd name="T5" fmla="*/ 0 h 1334"/>
                  <a:gd name="T6" fmla="*/ 968 w 968"/>
                  <a:gd name="T7" fmla="*/ 14 h 1334"/>
                  <a:gd name="T8" fmla="*/ 19 w 968"/>
                  <a:gd name="T9" fmla="*/ 1334 h 13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68" h="1334">
                    <a:moveTo>
                      <a:pt x="19" y="1334"/>
                    </a:moveTo>
                    <a:lnTo>
                      <a:pt x="0" y="1322"/>
                    </a:lnTo>
                    <a:lnTo>
                      <a:pt x="951" y="0"/>
                    </a:lnTo>
                    <a:lnTo>
                      <a:pt x="968" y="14"/>
                    </a:lnTo>
                    <a:lnTo>
                      <a:pt x="19" y="1334"/>
                    </a:lnTo>
                    <a:close/>
                  </a:path>
                </a:pathLst>
              </a:custGeom>
              <a:solidFill>
                <a:srgbClr val="397E9E">
                  <a:lumMod val="50000"/>
                </a:srgb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6096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3200" kern="0">
                  <a:solidFill>
                    <a:srgbClr val="A3C5C4"/>
                  </a:solidFill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93" name="Freeform 258"/>
              <p:cNvSpPr/>
              <p:nvPr/>
            </p:nvSpPr>
            <p:spPr bwMode="auto">
              <a:xfrm>
                <a:off x="3990326" y="1769173"/>
                <a:ext cx="120109" cy="505621"/>
              </a:xfrm>
              <a:custGeom>
                <a:avLst/>
                <a:gdLst>
                  <a:gd name="T0" fmla="*/ 22 w 310"/>
                  <a:gd name="T1" fmla="*/ 1305 h 1305"/>
                  <a:gd name="T2" fmla="*/ 0 w 310"/>
                  <a:gd name="T3" fmla="*/ 1300 h 1305"/>
                  <a:gd name="T4" fmla="*/ 289 w 310"/>
                  <a:gd name="T5" fmla="*/ 0 h 1305"/>
                  <a:gd name="T6" fmla="*/ 310 w 310"/>
                  <a:gd name="T7" fmla="*/ 4 h 1305"/>
                  <a:gd name="T8" fmla="*/ 22 w 310"/>
                  <a:gd name="T9" fmla="*/ 1305 h 13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0" h="1305">
                    <a:moveTo>
                      <a:pt x="22" y="1305"/>
                    </a:moveTo>
                    <a:lnTo>
                      <a:pt x="0" y="1300"/>
                    </a:lnTo>
                    <a:lnTo>
                      <a:pt x="289" y="0"/>
                    </a:lnTo>
                    <a:lnTo>
                      <a:pt x="310" y="4"/>
                    </a:lnTo>
                    <a:lnTo>
                      <a:pt x="22" y="1305"/>
                    </a:lnTo>
                    <a:close/>
                  </a:path>
                </a:pathLst>
              </a:custGeom>
              <a:solidFill>
                <a:srgbClr val="397E9E">
                  <a:lumMod val="50000"/>
                </a:srgb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6096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3200" kern="0">
                  <a:solidFill>
                    <a:srgbClr val="A3C5C4"/>
                  </a:solidFill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94" name="Freeform 259"/>
              <p:cNvSpPr/>
              <p:nvPr/>
            </p:nvSpPr>
            <p:spPr bwMode="auto">
              <a:xfrm>
                <a:off x="3607527" y="2163984"/>
                <a:ext cx="388224" cy="114297"/>
              </a:xfrm>
              <a:custGeom>
                <a:avLst/>
                <a:gdLst>
                  <a:gd name="T0" fmla="*/ 998 w 1002"/>
                  <a:gd name="T1" fmla="*/ 295 h 295"/>
                  <a:gd name="T2" fmla="*/ 0 w 1002"/>
                  <a:gd name="T3" fmla="*/ 21 h 295"/>
                  <a:gd name="T4" fmla="*/ 4 w 1002"/>
                  <a:gd name="T5" fmla="*/ 0 h 295"/>
                  <a:gd name="T6" fmla="*/ 1002 w 1002"/>
                  <a:gd name="T7" fmla="*/ 274 h 295"/>
                  <a:gd name="T8" fmla="*/ 998 w 1002"/>
                  <a:gd name="T9" fmla="*/ 295 h 2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2" h="295">
                    <a:moveTo>
                      <a:pt x="998" y="295"/>
                    </a:moveTo>
                    <a:lnTo>
                      <a:pt x="0" y="21"/>
                    </a:lnTo>
                    <a:lnTo>
                      <a:pt x="4" y="0"/>
                    </a:lnTo>
                    <a:lnTo>
                      <a:pt x="1002" y="274"/>
                    </a:lnTo>
                    <a:lnTo>
                      <a:pt x="998" y="295"/>
                    </a:lnTo>
                    <a:close/>
                  </a:path>
                </a:pathLst>
              </a:custGeom>
              <a:solidFill>
                <a:srgbClr val="397E9E">
                  <a:lumMod val="50000"/>
                </a:srgb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6096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3200" kern="0">
                  <a:solidFill>
                    <a:srgbClr val="A3C5C4"/>
                  </a:solidFill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95" name="Freeform 260"/>
              <p:cNvSpPr/>
              <p:nvPr/>
            </p:nvSpPr>
            <p:spPr bwMode="auto">
              <a:xfrm>
                <a:off x="3951970" y="2273632"/>
                <a:ext cx="47656" cy="508334"/>
              </a:xfrm>
              <a:custGeom>
                <a:avLst/>
                <a:gdLst>
                  <a:gd name="T0" fmla="*/ 21 w 123"/>
                  <a:gd name="T1" fmla="*/ 1312 h 1312"/>
                  <a:gd name="T2" fmla="*/ 0 w 123"/>
                  <a:gd name="T3" fmla="*/ 1312 h 1312"/>
                  <a:gd name="T4" fmla="*/ 99 w 123"/>
                  <a:gd name="T5" fmla="*/ 0 h 1312"/>
                  <a:gd name="T6" fmla="*/ 123 w 123"/>
                  <a:gd name="T7" fmla="*/ 3 h 1312"/>
                  <a:gd name="T8" fmla="*/ 21 w 123"/>
                  <a:gd name="T9" fmla="*/ 1312 h 13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3" h="1312">
                    <a:moveTo>
                      <a:pt x="21" y="1312"/>
                    </a:moveTo>
                    <a:lnTo>
                      <a:pt x="0" y="1312"/>
                    </a:lnTo>
                    <a:lnTo>
                      <a:pt x="99" y="0"/>
                    </a:lnTo>
                    <a:lnTo>
                      <a:pt x="123" y="3"/>
                    </a:lnTo>
                    <a:lnTo>
                      <a:pt x="21" y="1312"/>
                    </a:lnTo>
                    <a:close/>
                  </a:path>
                </a:pathLst>
              </a:custGeom>
              <a:solidFill>
                <a:srgbClr val="397E9E">
                  <a:lumMod val="50000"/>
                </a:srgb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6096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3200" kern="0">
                  <a:solidFill>
                    <a:srgbClr val="A3C5C4"/>
                  </a:solidFill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96" name="Freeform 261"/>
              <p:cNvSpPr/>
              <p:nvPr/>
            </p:nvSpPr>
            <p:spPr bwMode="auto">
              <a:xfrm>
                <a:off x="3953906" y="2778478"/>
                <a:ext cx="565288" cy="342505"/>
              </a:xfrm>
              <a:custGeom>
                <a:avLst/>
                <a:gdLst>
                  <a:gd name="T0" fmla="*/ 1447 w 1459"/>
                  <a:gd name="T1" fmla="*/ 884 h 884"/>
                  <a:gd name="T2" fmla="*/ 0 w 1459"/>
                  <a:gd name="T3" fmla="*/ 19 h 884"/>
                  <a:gd name="T4" fmla="*/ 11 w 1459"/>
                  <a:gd name="T5" fmla="*/ 0 h 884"/>
                  <a:gd name="T6" fmla="*/ 1459 w 1459"/>
                  <a:gd name="T7" fmla="*/ 865 h 884"/>
                  <a:gd name="T8" fmla="*/ 1447 w 1459"/>
                  <a:gd name="T9" fmla="*/ 884 h 8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59" h="884">
                    <a:moveTo>
                      <a:pt x="1447" y="884"/>
                    </a:moveTo>
                    <a:lnTo>
                      <a:pt x="0" y="19"/>
                    </a:lnTo>
                    <a:lnTo>
                      <a:pt x="11" y="0"/>
                    </a:lnTo>
                    <a:lnTo>
                      <a:pt x="1459" y="865"/>
                    </a:lnTo>
                    <a:lnTo>
                      <a:pt x="1447" y="884"/>
                    </a:lnTo>
                    <a:close/>
                  </a:path>
                </a:pathLst>
              </a:custGeom>
              <a:solidFill>
                <a:srgbClr val="397E9E">
                  <a:lumMod val="50000"/>
                </a:srgb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6096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3200" kern="0">
                  <a:solidFill>
                    <a:srgbClr val="A3C5C4"/>
                  </a:solidFill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97" name="Freeform 262"/>
              <p:cNvSpPr/>
              <p:nvPr/>
            </p:nvSpPr>
            <p:spPr bwMode="auto">
              <a:xfrm>
                <a:off x="4515708" y="2817610"/>
                <a:ext cx="553277" cy="303373"/>
              </a:xfrm>
              <a:custGeom>
                <a:avLst/>
                <a:gdLst>
                  <a:gd name="T0" fmla="*/ 9 w 1428"/>
                  <a:gd name="T1" fmla="*/ 783 h 783"/>
                  <a:gd name="T2" fmla="*/ 0 w 1428"/>
                  <a:gd name="T3" fmla="*/ 764 h 783"/>
                  <a:gd name="T4" fmla="*/ 1419 w 1428"/>
                  <a:gd name="T5" fmla="*/ 0 h 783"/>
                  <a:gd name="T6" fmla="*/ 1428 w 1428"/>
                  <a:gd name="T7" fmla="*/ 19 h 783"/>
                  <a:gd name="T8" fmla="*/ 9 w 1428"/>
                  <a:gd name="T9" fmla="*/ 783 h 7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28" h="783">
                    <a:moveTo>
                      <a:pt x="9" y="783"/>
                    </a:moveTo>
                    <a:lnTo>
                      <a:pt x="0" y="764"/>
                    </a:lnTo>
                    <a:lnTo>
                      <a:pt x="1419" y="0"/>
                    </a:lnTo>
                    <a:lnTo>
                      <a:pt x="1428" y="19"/>
                    </a:lnTo>
                    <a:lnTo>
                      <a:pt x="9" y="783"/>
                    </a:lnTo>
                    <a:close/>
                  </a:path>
                </a:pathLst>
              </a:custGeom>
              <a:solidFill>
                <a:srgbClr val="397E9E">
                  <a:lumMod val="50000"/>
                </a:srgb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6096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3200" kern="0">
                  <a:solidFill>
                    <a:srgbClr val="A3C5C4"/>
                  </a:solidFill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98" name="Freeform 263"/>
              <p:cNvSpPr/>
              <p:nvPr/>
            </p:nvSpPr>
            <p:spPr bwMode="auto">
              <a:xfrm>
                <a:off x="5062786" y="2380955"/>
                <a:ext cx="21697" cy="440530"/>
              </a:xfrm>
              <a:custGeom>
                <a:avLst/>
                <a:gdLst>
                  <a:gd name="T0" fmla="*/ 23 w 56"/>
                  <a:gd name="T1" fmla="*/ 1137 h 1137"/>
                  <a:gd name="T2" fmla="*/ 0 w 56"/>
                  <a:gd name="T3" fmla="*/ 1137 h 1137"/>
                  <a:gd name="T4" fmla="*/ 35 w 56"/>
                  <a:gd name="T5" fmla="*/ 0 h 1137"/>
                  <a:gd name="T6" fmla="*/ 56 w 56"/>
                  <a:gd name="T7" fmla="*/ 2 h 1137"/>
                  <a:gd name="T8" fmla="*/ 23 w 56"/>
                  <a:gd name="T9" fmla="*/ 1137 h 1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1137">
                    <a:moveTo>
                      <a:pt x="23" y="1137"/>
                    </a:moveTo>
                    <a:lnTo>
                      <a:pt x="0" y="1137"/>
                    </a:lnTo>
                    <a:lnTo>
                      <a:pt x="35" y="0"/>
                    </a:lnTo>
                    <a:lnTo>
                      <a:pt x="56" y="2"/>
                    </a:lnTo>
                    <a:lnTo>
                      <a:pt x="23" y="1137"/>
                    </a:lnTo>
                    <a:close/>
                  </a:path>
                </a:pathLst>
              </a:custGeom>
              <a:solidFill>
                <a:srgbClr val="397E9E">
                  <a:lumMod val="50000"/>
                </a:srgb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6096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3200" kern="0">
                  <a:solidFill>
                    <a:srgbClr val="A3C5C4"/>
                  </a:solidFill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99" name="Freeform 264"/>
              <p:cNvSpPr/>
              <p:nvPr/>
            </p:nvSpPr>
            <p:spPr bwMode="auto">
              <a:xfrm>
                <a:off x="4281689" y="3115559"/>
                <a:ext cx="239444" cy="562189"/>
              </a:xfrm>
              <a:custGeom>
                <a:avLst/>
                <a:gdLst>
                  <a:gd name="T0" fmla="*/ 22 w 618"/>
                  <a:gd name="T1" fmla="*/ 1451 h 1451"/>
                  <a:gd name="T2" fmla="*/ 0 w 618"/>
                  <a:gd name="T3" fmla="*/ 1442 h 1451"/>
                  <a:gd name="T4" fmla="*/ 597 w 618"/>
                  <a:gd name="T5" fmla="*/ 0 h 1451"/>
                  <a:gd name="T6" fmla="*/ 618 w 618"/>
                  <a:gd name="T7" fmla="*/ 7 h 1451"/>
                  <a:gd name="T8" fmla="*/ 22 w 618"/>
                  <a:gd name="T9" fmla="*/ 1451 h 14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8" h="1451">
                    <a:moveTo>
                      <a:pt x="22" y="1451"/>
                    </a:moveTo>
                    <a:lnTo>
                      <a:pt x="0" y="1442"/>
                    </a:lnTo>
                    <a:lnTo>
                      <a:pt x="597" y="0"/>
                    </a:lnTo>
                    <a:lnTo>
                      <a:pt x="618" y="7"/>
                    </a:lnTo>
                    <a:lnTo>
                      <a:pt x="22" y="1451"/>
                    </a:lnTo>
                    <a:close/>
                  </a:path>
                </a:pathLst>
              </a:custGeom>
              <a:solidFill>
                <a:srgbClr val="397E9E">
                  <a:lumMod val="50000"/>
                </a:srgb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6096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3200" kern="0">
                  <a:solidFill>
                    <a:srgbClr val="A3C5C4"/>
                  </a:solidFill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0" name="Freeform 265"/>
              <p:cNvSpPr/>
              <p:nvPr/>
            </p:nvSpPr>
            <p:spPr bwMode="auto">
              <a:xfrm>
                <a:off x="4513771" y="3114397"/>
                <a:ext cx="266565" cy="426194"/>
              </a:xfrm>
              <a:custGeom>
                <a:avLst/>
                <a:gdLst>
                  <a:gd name="T0" fmla="*/ 669 w 688"/>
                  <a:gd name="T1" fmla="*/ 1100 h 1100"/>
                  <a:gd name="T2" fmla="*/ 0 w 688"/>
                  <a:gd name="T3" fmla="*/ 12 h 1100"/>
                  <a:gd name="T4" fmla="*/ 19 w 688"/>
                  <a:gd name="T5" fmla="*/ 0 h 1100"/>
                  <a:gd name="T6" fmla="*/ 688 w 688"/>
                  <a:gd name="T7" fmla="*/ 1088 h 1100"/>
                  <a:gd name="T8" fmla="*/ 669 w 688"/>
                  <a:gd name="T9" fmla="*/ 1100 h 1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88" h="1100">
                    <a:moveTo>
                      <a:pt x="669" y="1100"/>
                    </a:moveTo>
                    <a:lnTo>
                      <a:pt x="0" y="12"/>
                    </a:lnTo>
                    <a:lnTo>
                      <a:pt x="19" y="0"/>
                    </a:lnTo>
                    <a:lnTo>
                      <a:pt x="688" y="1088"/>
                    </a:lnTo>
                    <a:lnTo>
                      <a:pt x="669" y="1100"/>
                    </a:lnTo>
                    <a:close/>
                  </a:path>
                </a:pathLst>
              </a:custGeom>
              <a:solidFill>
                <a:srgbClr val="397E9E">
                  <a:lumMod val="50000"/>
                </a:srgb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6096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3200" kern="0">
                  <a:solidFill>
                    <a:srgbClr val="A3C5C4"/>
                  </a:solidFill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1" name="Freeform 266"/>
              <p:cNvSpPr/>
              <p:nvPr/>
            </p:nvSpPr>
            <p:spPr bwMode="auto">
              <a:xfrm>
                <a:off x="4515708" y="3112847"/>
                <a:ext cx="530418" cy="240606"/>
              </a:xfrm>
              <a:custGeom>
                <a:avLst/>
                <a:gdLst>
                  <a:gd name="T0" fmla="*/ 1360 w 1369"/>
                  <a:gd name="T1" fmla="*/ 621 h 621"/>
                  <a:gd name="T2" fmla="*/ 0 w 1369"/>
                  <a:gd name="T3" fmla="*/ 21 h 621"/>
                  <a:gd name="T4" fmla="*/ 9 w 1369"/>
                  <a:gd name="T5" fmla="*/ 0 h 621"/>
                  <a:gd name="T6" fmla="*/ 1369 w 1369"/>
                  <a:gd name="T7" fmla="*/ 600 h 621"/>
                  <a:gd name="T8" fmla="*/ 1360 w 1369"/>
                  <a:gd name="T9" fmla="*/ 621 h 6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69" h="621">
                    <a:moveTo>
                      <a:pt x="1360" y="621"/>
                    </a:moveTo>
                    <a:lnTo>
                      <a:pt x="0" y="21"/>
                    </a:lnTo>
                    <a:lnTo>
                      <a:pt x="9" y="0"/>
                    </a:lnTo>
                    <a:lnTo>
                      <a:pt x="1369" y="600"/>
                    </a:lnTo>
                    <a:lnTo>
                      <a:pt x="1360" y="621"/>
                    </a:lnTo>
                    <a:close/>
                  </a:path>
                </a:pathLst>
              </a:custGeom>
              <a:solidFill>
                <a:srgbClr val="397E9E">
                  <a:lumMod val="50000"/>
                </a:srgb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6096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3200" kern="0">
                  <a:solidFill>
                    <a:srgbClr val="A3C5C4"/>
                  </a:solidFill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2" name="Freeform 267"/>
              <p:cNvSpPr/>
              <p:nvPr/>
            </p:nvSpPr>
            <p:spPr bwMode="auto">
              <a:xfrm>
                <a:off x="3539723" y="2537485"/>
                <a:ext cx="418445" cy="248355"/>
              </a:xfrm>
              <a:custGeom>
                <a:avLst/>
                <a:gdLst>
                  <a:gd name="T0" fmla="*/ 1069 w 1080"/>
                  <a:gd name="T1" fmla="*/ 641 h 641"/>
                  <a:gd name="T2" fmla="*/ 0 w 1080"/>
                  <a:gd name="T3" fmla="*/ 19 h 641"/>
                  <a:gd name="T4" fmla="*/ 11 w 1080"/>
                  <a:gd name="T5" fmla="*/ 0 h 641"/>
                  <a:gd name="T6" fmla="*/ 1080 w 1080"/>
                  <a:gd name="T7" fmla="*/ 622 h 641"/>
                  <a:gd name="T8" fmla="*/ 1069 w 1080"/>
                  <a:gd name="T9" fmla="*/ 641 h 6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80" h="641">
                    <a:moveTo>
                      <a:pt x="1069" y="641"/>
                    </a:moveTo>
                    <a:lnTo>
                      <a:pt x="0" y="19"/>
                    </a:lnTo>
                    <a:lnTo>
                      <a:pt x="11" y="0"/>
                    </a:lnTo>
                    <a:lnTo>
                      <a:pt x="1080" y="622"/>
                    </a:lnTo>
                    <a:lnTo>
                      <a:pt x="1069" y="641"/>
                    </a:lnTo>
                    <a:close/>
                  </a:path>
                </a:pathLst>
              </a:custGeom>
              <a:solidFill>
                <a:srgbClr val="397E9E">
                  <a:lumMod val="50000"/>
                </a:srgb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6096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3200" kern="0">
                  <a:solidFill>
                    <a:srgbClr val="A3C5C4"/>
                  </a:solidFill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3" name="Freeform 268"/>
              <p:cNvSpPr/>
              <p:nvPr/>
            </p:nvSpPr>
            <p:spPr bwMode="auto">
              <a:xfrm>
                <a:off x="3765994" y="2779253"/>
                <a:ext cx="193337" cy="248355"/>
              </a:xfrm>
              <a:custGeom>
                <a:avLst/>
                <a:gdLst>
                  <a:gd name="T0" fmla="*/ 16 w 499"/>
                  <a:gd name="T1" fmla="*/ 641 h 641"/>
                  <a:gd name="T2" fmla="*/ 0 w 499"/>
                  <a:gd name="T3" fmla="*/ 627 h 641"/>
                  <a:gd name="T4" fmla="*/ 480 w 499"/>
                  <a:gd name="T5" fmla="*/ 0 h 641"/>
                  <a:gd name="T6" fmla="*/ 499 w 499"/>
                  <a:gd name="T7" fmla="*/ 14 h 641"/>
                  <a:gd name="T8" fmla="*/ 16 w 499"/>
                  <a:gd name="T9" fmla="*/ 641 h 6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99" h="641">
                    <a:moveTo>
                      <a:pt x="16" y="641"/>
                    </a:moveTo>
                    <a:lnTo>
                      <a:pt x="0" y="627"/>
                    </a:lnTo>
                    <a:lnTo>
                      <a:pt x="480" y="0"/>
                    </a:lnTo>
                    <a:lnTo>
                      <a:pt x="499" y="14"/>
                    </a:lnTo>
                    <a:lnTo>
                      <a:pt x="16" y="641"/>
                    </a:lnTo>
                    <a:close/>
                  </a:path>
                </a:pathLst>
              </a:custGeom>
              <a:solidFill>
                <a:srgbClr val="397E9E">
                  <a:lumMod val="50000"/>
                </a:srgb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6096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3200" kern="0">
                  <a:solidFill>
                    <a:srgbClr val="A3C5C4"/>
                  </a:solidFill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4" name="Freeform 269"/>
              <p:cNvSpPr/>
              <p:nvPr/>
            </p:nvSpPr>
            <p:spPr bwMode="auto">
              <a:xfrm>
                <a:off x="3780717" y="1761811"/>
                <a:ext cx="325070" cy="12786"/>
              </a:xfrm>
              <a:custGeom>
                <a:avLst/>
                <a:gdLst>
                  <a:gd name="T0" fmla="*/ 839 w 839"/>
                  <a:gd name="T1" fmla="*/ 33 h 33"/>
                  <a:gd name="T2" fmla="*/ 0 w 839"/>
                  <a:gd name="T3" fmla="*/ 21 h 33"/>
                  <a:gd name="T4" fmla="*/ 0 w 839"/>
                  <a:gd name="T5" fmla="*/ 0 h 33"/>
                  <a:gd name="T6" fmla="*/ 839 w 839"/>
                  <a:gd name="T7" fmla="*/ 12 h 33"/>
                  <a:gd name="T8" fmla="*/ 839 w 839"/>
                  <a:gd name="T9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39" h="33">
                    <a:moveTo>
                      <a:pt x="839" y="33"/>
                    </a:moveTo>
                    <a:lnTo>
                      <a:pt x="0" y="21"/>
                    </a:lnTo>
                    <a:lnTo>
                      <a:pt x="0" y="0"/>
                    </a:lnTo>
                    <a:lnTo>
                      <a:pt x="839" y="12"/>
                    </a:lnTo>
                    <a:lnTo>
                      <a:pt x="839" y="33"/>
                    </a:lnTo>
                    <a:close/>
                  </a:path>
                </a:pathLst>
              </a:custGeom>
              <a:solidFill>
                <a:srgbClr val="397E9E">
                  <a:lumMod val="50000"/>
                </a:srgb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6096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3200" kern="0">
                  <a:solidFill>
                    <a:srgbClr val="A3C5C4"/>
                  </a:solidFill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5" name="Freeform 270"/>
              <p:cNvSpPr/>
              <p:nvPr/>
            </p:nvSpPr>
            <p:spPr bwMode="auto">
              <a:xfrm>
                <a:off x="4101137" y="1461151"/>
                <a:ext cx="25959" cy="309572"/>
              </a:xfrm>
              <a:custGeom>
                <a:avLst/>
                <a:gdLst>
                  <a:gd name="T0" fmla="*/ 24 w 67"/>
                  <a:gd name="T1" fmla="*/ 799 h 799"/>
                  <a:gd name="T2" fmla="*/ 0 w 67"/>
                  <a:gd name="T3" fmla="*/ 797 h 799"/>
                  <a:gd name="T4" fmla="*/ 43 w 67"/>
                  <a:gd name="T5" fmla="*/ 0 h 799"/>
                  <a:gd name="T6" fmla="*/ 67 w 67"/>
                  <a:gd name="T7" fmla="*/ 3 h 799"/>
                  <a:gd name="T8" fmla="*/ 24 w 67"/>
                  <a:gd name="T9" fmla="*/ 799 h 7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7" h="799">
                    <a:moveTo>
                      <a:pt x="24" y="799"/>
                    </a:moveTo>
                    <a:lnTo>
                      <a:pt x="0" y="797"/>
                    </a:lnTo>
                    <a:lnTo>
                      <a:pt x="43" y="0"/>
                    </a:lnTo>
                    <a:lnTo>
                      <a:pt x="67" y="3"/>
                    </a:lnTo>
                    <a:lnTo>
                      <a:pt x="24" y="799"/>
                    </a:lnTo>
                    <a:close/>
                  </a:path>
                </a:pathLst>
              </a:custGeom>
              <a:solidFill>
                <a:srgbClr val="397E9E">
                  <a:lumMod val="50000"/>
                </a:srgb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6096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3200" kern="0">
                  <a:solidFill>
                    <a:srgbClr val="A3C5C4"/>
                  </a:solidFill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6" name="Freeform 271"/>
              <p:cNvSpPr/>
              <p:nvPr/>
            </p:nvSpPr>
            <p:spPr bwMode="auto">
              <a:xfrm>
                <a:off x="4888434" y="1424731"/>
                <a:ext cx="27509" cy="471526"/>
              </a:xfrm>
              <a:custGeom>
                <a:avLst/>
                <a:gdLst>
                  <a:gd name="T0" fmla="*/ 50 w 71"/>
                  <a:gd name="T1" fmla="*/ 1217 h 1217"/>
                  <a:gd name="T2" fmla="*/ 0 w 71"/>
                  <a:gd name="T3" fmla="*/ 0 h 1217"/>
                  <a:gd name="T4" fmla="*/ 22 w 71"/>
                  <a:gd name="T5" fmla="*/ 0 h 1217"/>
                  <a:gd name="T6" fmla="*/ 71 w 71"/>
                  <a:gd name="T7" fmla="*/ 1215 h 1217"/>
                  <a:gd name="T8" fmla="*/ 50 w 71"/>
                  <a:gd name="T9" fmla="*/ 1217 h 1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" h="1217">
                    <a:moveTo>
                      <a:pt x="50" y="1217"/>
                    </a:moveTo>
                    <a:lnTo>
                      <a:pt x="0" y="0"/>
                    </a:lnTo>
                    <a:lnTo>
                      <a:pt x="22" y="0"/>
                    </a:lnTo>
                    <a:lnTo>
                      <a:pt x="71" y="1215"/>
                    </a:lnTo>
                    <a:lnTo>
                      <a:pt x="50" y="1217"/>
                    </a:lnTo>
                    <a:close/>
                  </a:path>
                </a:pathLst>
              </a:custGeom>
              <a:solidFill>
                <a:srgbClr val="397E9E">
                  <a:lumMod val="50000"/>
                </a:srgb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6096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3200" kern="0">
                  <a:solidFill>
                    <a:srgbClr val="A3C5C4"/>
                  </a:solidFill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7" name="Freeform 272"/>
              <p:cNvSpPr/>
              <p:nvPr/>
            </p:nvSpPr>
            <p:spPr bwMode="auto">
              <a:xfrm>
                <a:off x="4909744" y="1892769"/>
                <a:ext cx="392099" cy="209610"/>
              </a:xfrm>
              <a:custGeom>
                <a:avLst/>
                <a:gdLst>
                  <a:gd name="T0" fmla="*/ 1000 w 1012"/>
                  <a:gd name="T1" fmla="*/ 541 h 541"/>
                  <a:gd name="T2" fmla="*/ 0 w 1012"/>
                  <a:gd name="T3" fmla="*/ 19 h 541"/>
                  <a:gd name="T4" fmla="*/ 12 w 1012"/>
                  <a:gd name="T5" fmla="*/ 0 h 541"/>
                  <a:gd name="T6" fmla="*/ 1012 w 1012"/>
                  <a:gd name="T7" fmla="*/ 522 h 541"/>
                  <a:gd name="T8" fmla="*/ 1000 w 1012"/>
                  <a:gd name="T9" fmla="*/ 541 h 5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12" h="541">
                    <a:moveTo>
                      <a:pt x="1000" y="541"/>
                    </a:moveTo>
                    <a:lnTo>
                      <a:pt x="0" y="19"/>
                    </a:lnTo>
                    <a:lnTo>
                      <a:pt x="12" y="0"/>
                    </a:lnTo>
                    <a:lnTo>
                      <a:pt x="1012" y="522"/>
                    </a:lnTo>
                    <a:lnTo>
                      <a:pt x="1000" y="541"/>
                    </a:lnTo>
                    <a:close/>
                  </a:path>
                </a:pathLst>
              </a:custGeom>
              <a:solidFill>
                <a:srgbClr val="397E9E">
                  <a:lumMod val="50000"/>
                </a:srgb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6096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3200" kern="0">
                  <a:solidFill>
                    <a:srgbClr val="A3C5C4"/>
                  </a:solidFill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8" name="Freeform 273"/>
              <p:cNvSpPr/>
              <p:nvPr/>
            </p:nvSpPr>
            <p:spPr bwMode="auto">
              <a:xfrm>
                <a:off x="5264260" y="1812955"/>
                <a:ext cx="39520" cy="286712"/>
              </a:xfrm>
              <a:custGeom>
                <a:avLst/>
                <a:gdLst>
                  <a:gd name="T0" fmla="*/ 78 w 102"/>
                  <a:gd name="T1" fmla="*/ 740 h 740"/>
                  <a:gd name="T2" fmla="*/ 0 w 102"/>
                  <a:gd name="T3" fmla="*/ 3 h 740"/>
                  <a:gd name="T4" fmla="*/ 24 w 102"/>
                  <a:gd name="T5" fmla="*/ 0 h 740"/>
                  <a:gd name="T6" fmla="*/ 102 w 102"/>
                  <a:gd name="T7" fmla="*/ 738 h 740"/>
                  <a:gd name="T8" fmla="*/ 78 w 102"/>
                  <a:gd name="T9" fmla="*/ 740 h 7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2" h="740">
                    <a:moveTo>
                      <a:pt x="78" y="740"/>
                    </a:moveTo>
                    <a:lnTo>
                      <a:pt x="0" y="3"/>
                    </a:lnTo>
                    <a:lnTo>
                      <a:pt x="24" y="0"/>
                    </a:lnTo>
                    <a:lnTo>
                      <a:pt x="102" y="738"/>
                    </a:lnTo>
                    <a:lnTo>
                      <a:pt x="78" y="740"/>
                    </a:lnTo>
                    <a:close/>
                  </a:path>
                </a:pathLst>
              </a:custGeom>
              <a:solidFill>
                <a:srgbClr val="397E9E">
                  <a:lumMod val="50000"/>
                </a:srgb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6096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3200" kern="0">
                  <a:solidFill>
                    <a:srgbClr val="A3C5C4"/>
                  </a:solidFill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9" name="Freeform 274"/>
              <p:cNvSpPr/>
              <p:nvPr/>
            </p:nvSpPr>
            <p:spPr bwMode="auto">
              <a:xfrm>
                <a:off x="5298356" y="2041937"/>
                <a:ext cx="196049" cy="61604"/>
              </a:xfrm>
              <a:custGeom>
                <a:avLst/>
                <a:gdLst>
                  <a:gd name="T0" fmla="*/ 7 w 506"/>
                  <a:gd name="T1" fmla="*/ 159 h 159"/>
                  <a:gd name="T2" fmla="*/ 0 w 506"/>
                  <a:gd name="T3" fmla="*/ 137 h 159"/>
                  <a:gd name="T4" fmla="*/ 499 w 506"/>
                  <a:gd name="T5" fmla="*/ 0 h 159"/>
                  <a:gd name="T6" fmla="*/ 506 w 506"/>
                  <a:gd name="T7" fmla="*/ 21 h 159"/>
                  <a:gd name="T8" fmla="*/ 7 w 506"/>
                  <a:gd name="T9" fmla="*/ 159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6" h="159">
                    <a:moveTo>
                      <a:pt x="7" y="159"/>
                    </a:moveTo>
                    <a:lnTo>
                      <a:pt x="0" y="137"/>
                    </a:lnTo>
                    <a:lnTo>
                      <a:pt x="499" y="0"/>
                    </a:lnTo>
                    <a:lnTo>
                      <a:pt x="506" y="21"/>
                    </a:lnTo>
                    <a:lnTo>
                      <a:pt x="7" y="159"/>
                    </a:lnTo>
                    <a:close/>
                  </a:path>
                </a:pathLst>
              </a:custGeom>
              <a:solidFill>
                <a:srgbClr val="397E9E">
                  <a:lumMod val="50000"/>
                </a:srgb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6096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3200" kern="0">
                  <a:solidFill>
                    <a:srgbClr val="A3C5C4"/>
                  </a:solidFill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0" name="Freeform 275"/>
              <p:cNvSpPr/>
              <p:nvPr/>
            </p:nvSpPr>
            <p:spPr bwMode="auto">
              <a:xfrm>
                <a:off x="5297193" y="2095018"/>
                <a:ext cx="185976" cy="134832"/>
              </a:xfrm>
              <a:custGeom>
                <a:avLst/>
                <a:gdLst>
                  <a:gd name="T0" fmla="*/ 466 w 480"/>
                  <a:gd name="T1" fmla="*/ 348 h 348"/>
                  <a:gd name="T2" fmla="*/ 0 w 480"/>
                  <a:gd name="T3" fmla="*/ 19 h 348"/>
                  <a:gd name="T4" fmla="*/ 12 w 480"/>
                  <a:gd name="T5" fmla="*/ 0 h 348"/>
                  <a:gd name="T6" fmla="*/ 480 w 480"/>
                  <a:gd name="T7" fmla="*/ 329 h 348"/>
                  <a:gd name="T8" fmla="*/ 466 w 480"/>
                  <a:gd name="T9" fmla="*/ 348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0" h="348">
                    <a:moveTo>
                      <a:pt x="466" y="348"/>
                    </a:moveTo>
                    <a:lnTo>
                      <a:pt x="0" y="19"/>
                    </a:lnTo>
                    <a:lnTo>
                      <a:pt x="12" y="0"/>
                    </a:lnTo>
                    <a:lnTo>
                      <a:pt x="480" y="329"/>
                    </a:lnTo>
                    <a:lnTo>
                      <a:pt x="466" y="348"/>
                    </a:lnTo>
                    <a:close/>
                  </a:path>
                </a:pathLst>
              </a:custGeom>
              <a:solidFill>
                <a:srgbClr val="397E9E">
                  <a:lumMod val="50000"/>
                </a:srgb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6096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3200" kern="0">
                  <a:solidFill>
                    <a:srgbClr val="A3C5C4"/>
                  </a:solidFill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1" name="Freeform 276"/>
              <p:cNvSpPr/>
              <p:nvPr/>
            </p:nvSpPr>
            <p:spPr bwMode="auto">
              <a:xfrm>
                <a:off x="5079059" y="2221714"/>
                <a:ext cx="402560" cy="163892"/>
              </a:xfrm>
              <a:custGeom>
                <a:avLst/>
                <a:gdLst>
                  <a:gd name="T0" fmla="*/ 10 w 1039"/>
                  <a:gd name="T1" fmla="*/ 423 h 423"/>
                  <a:gd name="T2" fmla="*/ 0 w 1039"/>
                  <a:gd name="T3" fmla="*/ 401 h 423"/>
                  <a:gd name="T4" fmla="*/ 1032 w 1039"/>
                  <a:gd name="T5" fmla="*/ 0 h 423"/>
                  <a:gd name="T6" fmla="*/ 1039 w 1039"/>
                  <a:gd name="T7" fmla="*/ 21 h 423"/>
                  <a:gd name="T8" fmla="*/ 10 w 1039"/>
                  <a:gd name="T9" fmla="*/ 423 h 4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39" h="423">
                    <a:moveTo>
                      <a:pt x="10" y="423"/>
                    </a:moveTo>
                    <a:lnTo>
                      <a:pt x="0" y="401"/>
                    </a:lnTo>
                    <a:lnTo>
                      <a:pt x="1032" y="0"/>
                    </a:lnTo>
                    <a:lnTo>
                      <a:pt x="1039" y="21"/>
                    </a:lnTo>
                    <a:lnTo>
                      <a:pt x="10" y="423"/>
                    </a:lnTo>
                    <a:close/>
                  </a:path>
                </a:pathLst>
              </a:custGeom>
              <a:solidFill>
                <a:srgbClr val="397E9E">
                  <a:lumMod val="50000"/>
                </a:srgb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6096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3200" kern="0">
                  <a:solidFill>
                    <a:srgbClr val="A3C5C4"/>
                  </a:solidFill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2" name="Freeform 277"/>
              <p:cNvSpPr/>
              <p:nvPr/>
            </p:nvSpPr>
            <p:spPr bwMode="auto">
              <a:xfrm>
                <a:off x="5078284" y="2377080"/>
                <a:ext cx="435106" cy="230145"/>
              </a:xfrm>
              <a:custGeom>
                <a:avLst/>
                <a:gdLst>
                  <a:gd name="T0" fmla="*/ 1112 w 1123"/>
                  <a:gd name="T1" fmla="*/ 594 h 594"/>
                  <a:gd name="T2" fmla="*/ 0 w 1123"/>
                  <a:gd name="T3" fmla="*/ 22 h 594"/>
                  <a:gd name="T4" fmla="*/ 12 w 1123"/>
                  <a:gd name="T5" fmla="*/ 0 h 594"/>
                  <a:gd name="T6" fmla="*/ 1123 w 1123"/>
                  <a:gd name="T7" fmla="*/ 572 h 594"/>
                  <a:gd name="T8" fmla="*/ 1112 w 1123"/>
                  <a:gd name="T9" fmla="*/ 594 h 5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23" h="594">
                    <a:moveTo>
                      <a:pt x="1112" y="594"/>
                    </a:moveTo>
                    <a:lnTo>
                      <a:pt x="0" y="22"/>
                    </a:lnTo>
                    <a:lnTo>
                      <a:pt x="12" y="0"/>
                    </a:lnTo>
                    <a:lnTo>
                      <a:pt x="1123" y="572"/>
                    </a:lnTo>
                    <a:lnTo>
                      <a:pt x="1112" y="594"/>
                    </a:lnTo>
                    <a:close/>
                  </a:path>
                </a:pathLst>
              </a:custGeom>
              <a:solidFill>
                <a:srgbClr val="397E9E">
                  <a:lumMod val="50000"/>
                </a:srgb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6096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3200" kern="0">
                  <a:solidFill>
                    <a:srgbClr val="A3C5C4"/>
                  </a:solidFill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3" name="Freeform 278"/>
              <p:cNvSpPr/>
              <p:nvPr/>
            </p:nvSpPr>
            <p:spPr bwMode="auto">
              <a:xfrm>
                <a:off x="5077510" y="2096180"/>
                <a:ext cx="225108" cy="288262"/>
              </a:xfrm>
              <a:custGeom>
                <a:avLst/>
                <a:gdLst>
                  <a:gd name="T0" fmla="*/ 16 w 581"/>
                  <a:gd name="T1" fmla="*/ 744 h 744"/>
                  <a:gd name="T2" fmla="*/ 0 w 581"/>
                  <a:gd name="T3" fmla="*/ 730 h 744"/>
                  <a:gd name="T4" fmla="*/ 562 w 581"/>
                  <a:gd name="T5" fmla="*/ 0 h 744"/>
                  <a:gd name="T6" fmla="*/ 581 w 581"/>
                  <a:gd name="T7" fmla="*/ 14 h 744"/>
                  <a:gd name="T8" fmla="*/ 16 w 581"/>
                  <a:gd name="T9" fmla="*/ 744 h 7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1" h="744">
                    <a:moveTo>
                      <a:pt x="16" y="744"/>
                    </a:moveTo>
                    <a:lnTo>
                      <a:pt x="0" y="730"/>
                    </a:lnTo>
                    <a:lnTo>
                      <a:pt x="562" y="0"/>
                    </a:lnTo>
                    <a:lnTo>
                      <a:pt x="581" y="14"/>
                    </a:lnTo>
                    <a:lnTo>
                      <a:pt x="16" y="744"/>
                    </a:lnTo>
                    <a:close/>
                  </a:path>
                </a:pathLst>
              </a:custGeom>
              <a:solidFill>
                <a:srgbClr val="397E9E">
                  <a:lumMod val="50000"/>
                </a:srgb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6096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3200" kern="0">
                  <a:solidFill>
                    <a:srgbClr val="A3C5C4"/>
                  </a:solidFill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4" name="Freeform 279"/>
              <p:cNvSpPr/>
              <p:nvPr/>
            </p:nvSpPr>
            <p:spPr bwMode="auto">
              <a:xfrm>
                <a:off x="3953906" y="2404590"/>
                <a:ext cx="592022" cy="381250"/>
              </a:xfrm>
              <a:custGeom>
                <a:avLst/>
                <a:gdLst>
                  <a:gd name="T0" fmla="*/ 11 w 1528"/>
                  <a:gd name="T1" fmla="*/ 984 h 984"/>
                  <a:gd name="T2" fmla="*/ 0 w 1528"/>
                  <a:gd name="T3" fmla="*/ 965 h 984"/>
                  <a:gd name="T4" fmla="*/ 1516 w 1528"/>
                  <a:gd name="T5" fmla="*/ 0 h 984"/>
                  <a:gd name="T6" fmla="*/ 1528 w 1528"/>
                  <a:gd name="T7" fmla="*/ 19 h 984"/>
                  <a:gd name="T8" fmla="*/ 11 w 1528"/>
                  <a:gd name="T9" fmla="*/ 984 h 9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28" h="984">
                    <a:moveTo>
                      <a:pt x="11" y="984"/>
                    </a:moveTo>
                    <a:lnTo>
                      <a:pt x="0" y="965"/>
                    </a:lnTo>
                    <a:lnTo>
                      <a:pt x="1516" y="0"/>
                    </a:lnTo>
                    <a:lnTo>
                      <a:pt x="1528" y="19"/>
                    </a:lnTo>
                    <a:lnTo>
                      <a:pt x="11" y="984"/>
                    </a:lnTo>
                    <a:close/>
                  </a:path>
                </a:pathLst>
              </a:custGeom>
              <a:solidFill>
                <a:srgbClr val="397E9E">
                  <a:lumMod val="50000"/>
                </a:srgb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6096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3200" kern="0">
                  <a:solidFill>
                    <a:srgbClr val="A3C5C4"/>
                  </a:solidFill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5" name="Freeform 280"/>
              <p:cNvSpPr/>
              <p:nvPr/>
            </p:nvSpPr>
            <p:spPr bwMode="auto">
              <a:xfrm>
                <a:off x="4512996" y="2407302"/>
                <a:ext cx="34483" cy="709807"/>
              </a:xfrm>
              <a:custGeom>
                <a:avLst/>
                <a:gdLst>
                  <a:gd name="T0" fmla="*/ 21 w 89"/>
                  <a:gd name="T1" fmla="*/ 1832 h 1832"/>
                  <a:gd name="T2" fmla="*/ 0 w 89"/>
                  <a:gd name="T3" fmla="*/ 1830 h 1832"/>
                  <a:gd name="T4" fmla="*/ 68 w 89"/>
                  <a:gd name="T5" fmla="*/ 0 h 1832"/>
                  <a:gd name="T6" fmla="*/ 89 w 89"/>
                  <a:gd name="T7" fmla="*/ 0 h 1832"/>
                  <a:gd name="T8" fmla="*/ 21 w 89"/>
                  <a:gd name="T9" fmla="*/ 1832 h 18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9" h="1832">
                    <a:moveTo>
                      <a:pt x="21" y="1832"/>
                    </a:moveTo>
                    <a:lnTo>
                      <a:pt x="0" y="1830"/>
                    </a:lnTo>
                    <a:lnTo>
                      <a:pt x="68" y="0"/>
                    </a:lnTo>
                    <a:lnTo>
                      <a:pt x="89" y="0"/>
                    </a:lnTo>
                    <a:lnTo>
                      <a:pt x="21" y="1832"/>
                    </a:lnTo>
                    <a:close/>
                  </a:path>
                </a:pathLst>
              </a:custGeom>
              <a:solidFill>
                <a:srgbClr val="397E9E">
                  <a:lumMod val="50000"/>
                </a:srgb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6096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3200" kern="0">
                  <a:solidFill>
                    <a:srgbClr val="A3C5C4"/>
                  </a:solidFill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6" name="Freeform 281"/>
              <p:cNvSpPr/>
              <p:nvPr/>
            </p:nvSpPr>
            <p:spPr bwMode="auto">
              <a:xfrm>
                <a:off x="4541280" y="2404590"/>
                <a:ext cx="528868" cy="420382"/>
              </a:xfrm>
              <a:custGeom>
                <a:avLst/>
                <a:gdLst>
                  <a:gd name="T0" fmla="*/ 1350 w 1365"/>
                  <a:gd name="T1" fmla="*/ 1085 h 1085"/>
                  <a:gd name="T2" fmla="*/ 0 w 1365"/>
                  <a:gd name="T3" fmla="*/ 17 h 1085"/>
                  <a:gd name="T4" fmla="*/ 12 w 1365"/>
                  <a:gd name="T5" fmla="*/ 0 h 1085"/>
                  <a:gd name="T6" fmla="*/ 1365 w 1365"/>
                  <a:gd name="T7" fmla="*/ 1066 h 1085"/>
                  <a:gd name="T8" fmla="*/ 1350 w 1365"/>
                  <a:gd name="T9" fmla="*/ 1085 h 10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65" h="1085">
                    <a:moveTo>
                      <a:pt x="1350" y="1085"/>
                    </a:moveTo>
                    <a:lnTo>
                      <a:pt x="0" y="17"/>
                    </a:lnTo>
                    <a:lnTo>
                      <a:pt x="12" y="0"/>
                    </a:lnTo>
                    <a:lnTo>
                      <a:pt x="1365" y="1066"/>
                    </a:lnTo>
                    <a:lnTo>
                      <a:pt x="1350" y="1085"/>
                    </a:lnTo>
                    <a:close/>
                  </a:path>
                </a:pathLst>
              </a:custGeom>
              <a:solidFill>
                <a:srgbClr val="397E9E">
                  <a:lumMod val="50000"/>
                </a:srgb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6096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3200" kern="0">
                  <a:solidFill>
                    <a:srgbClr val="A3C5C4"/>
                  </a:solidFill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7" name="Freeform 282"/>
              <p:cNvSpPr/>
              <p:nvPr/>
            </p:nvSpPr>
            <p:spPr bwMode="auto">
              <a:xfrm>
                <a:off x="5066273" y="2740121"/>
                <a:ext cx="406047" cy="86014"/>
              </a:xfrm>
              <a:custGeom>
                <a:avLst/>
                <a:gdLst>
                  <a:gd name="T0" fmla="*/ 5 w 1048"/>
                  <a:gd name="T1" fmla="*/ 222 h 222"/>
                  <a:gd name="T2" fmla="*/ 0 w 1048"/>
                  <a:gd name="T3" fmla="*/ 198 h 222"/>
                  <a:gd name="T4" fmla="*/ 1043 w 1048"/>
                  <a:gd name="T5" fmla="*/ 0 h 222"/>
                  <a:gd name="T6" fmla="*/ 1048 w 1048"/>
                  <a:gd name="T7" fmla="*/ 21 h 222"/>
                  <a:gd name="T8" fmla="*/ 5 w 1048"/>
                  <a:gd name="T9" fmla="*/ 222 h 2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48" h="222">
                    <a:moveTo>
                      <a:pt x="5" y="222"/>
                    </a:moveTo>
                    <a:lnTo>
                      <a:pt x="0" y="198"/>
                    </a:lnTo>
                    <a:lnTo>
                      <a:pt x="1043" y="0"/>
                    </a:lnTo>
                    <a:lnTo>
                      <a:pt x="1048" y="21"/>
                    </a:lnTo>
                    <a:lnTo>
                      <a:pt x="5" y="222"/>
                    </a:lnTo>
                    <a:close/>
                  </a:path>
                </a:pathLst>
              </a:custGeom>
              <a:solidFill>
                <a:srgbClr val="397E9E">
                  <a:lumMod val="50000"/>
                </a:srgb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6096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3200" kern="0">
                  <a:solidFill>
                    <a:srgbClr val="A3C5C4"/>
                  </a:solidFill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8" name="Freeform 283"/>
              <p:cNvSpPr/>
              <p:nvPr/>
            </p:nvSpPr>
            <p:spPr bwMode="auto">
              <a:xfrm>
                <a:off x="5063561" y="2819548"/>
                <a:ext cx="162341" cy="321583"/>
              </a:xfrm>
              <a:custGeom>
                <a:avLst/>
                <a:gdLst>
                  <a:gd name="T0" fmla="*/ 400 w 419"/>
                  <a:gd name="T1" fmla="*/ 830 h 830"/>
                  <a:gd name="T2" fmla="*/ 0 w 419"/>
                  <a:gd name="T3" fmla="*/ 10 h 830"/>
                  <a:gd name="T4" fmla="*/ 19 w 419"/>
                  <a:gd name="T5" fmla="*/ 0 h 830"/>
                  <a:gd name="T6" fmla="*/ 419 w 419"/>
                  <a:gd name="T7" fmla="*/ 820 h 830"/>
                  <a:gd name="T8" fmla="*/ 400 w 419"/>
                  <a:gd name="T9" fmla="*/ 830 h 8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9" h="830">
                    <a:moveTo>
                      <a:pt x="400" y="830"/>
                    </a:moveTo>
                    <a:lnTo>
                      <a:pt x="0" y="10"/>
                    </a:lnTo>
                    <a:lnTo>
                      <a:pt x="19" y="0"/>
                    </a:lnTo>
                    <a:lnTo>
                      <a:pt x="419" y="820"/>
                    </a:lnTo>
                    <a:lnTo>
                      <a:pt x="400" y="830"/>
                    </a:lnTo>
                    <a:close/>
                  </a:path>
                </a:pathLst>
              </a:custGeom>
              <a:solidFill>
                <a:srgbClr val="397E9E">
                  <a:lumMod val="50000"/>
                </a:srgb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6096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3200" kern="0">
                  <a:solidFill>
                    <a:srgbClr val="A3C5C4"/>
                  </a:solidFill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9" name="Freeform 284"/>
              <p:cNvSpPr/>
              <p:nvPr/>
            </p:nvSpPr>
            <p:spPr bwMode="auto">
              <a:xfrm>
                <a:off x="4019773" y="3573524"/>
                <a:ext cx="267727" cy="106161"/>
              </a:xfrm>
              <a:custGeom>
                <a:avLst/>
                <a:gdLst>
                  <a:gd name="T0" fmla="*/ 681 w 691"/>
                  <a:gd name="T1" fmla="*/ 274 h 274"/>
                  <a:gd name="T2" fmla="*/ 0 w 691"/>
                  <a:gd name="T3" fmla="*/ 21 h 274"/>
                  <a:gd name="T4" fmla="*/ 9 w 691"/>
                  <a:gd name="T5" fmla="*/ 0 h 274"/>
                  <a:gd name="T6" fmla="*/ 691 w 691"/>
                  <a:gd name="T7" fmla="*/ 253 h 274"/>
                  <a:gd name="T8" fmla="*/ 681 w 691"/>
                  <a:gd name="T9" fmla="*/ 274 h 2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91" h="274">
                    <a:moveTo>
                      <a:pt x="681" y="274"/>
                    </a:moveTo>
                    <a:lnTo>
                      <a:pt x="0" y="21"/>
                    </a:lnTo>
                    <a:lnTo>
                      <a:pt x="9" y="0"/>
                    </a:lnTo>
                    <a:lnTo>
                      <a:pt x="691" y="253"/>
                    </a:lnTo>
                    <a:lnTo>
                      <a:pt x="681" y="274"/>
                    </a:lnTo>
                    <a:close/>
                  </a:path>
                </a:pathLst>
              </a:custGeom>
              <a:solidFill>
                <a:srgbClr val="397E9E">
                  <a:lumMod val="50000"/>
                </a:srgb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6096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3200" kern="0">
                  <a:solidFill>
                    <a:srgbClr val="A3C5C4"/>
                  </a:solidFill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120" name="Freeform 285"/>
              <p:cNvSpPr/>
              <p:nvPr/>
            </p:nvSpPr>
            <p:spPr bwMode="auto">
              <a:xfrm>
                <a:off x="4077503" y="3672324"/>
                <a:ext cx="210773" cy="189463"/>
              </a:xfrm>
              <a:custGeom>
                <a:avLst/>
                <a:gdLst>
                  <a:gd name="T0" fmla="*/ 14 w 544"/>
                  <a:gd name="T1" fmla="*/ 489 h 489"/>
                  <a:gd name="T2" fmla="*/ 0 w 544"/>
                  <a:gd name="T3" fmla="*/ 473 h 489"/>
                  <a:gd name="T4" fmla="*/ 530 w 544"/>
                  <a:gd name="T5" fmla="*/ 0 h 489"/>
                  <a:gd name="T6" fmla="*/ 544 w 544"/>
                  <a:gd name="T7" fmla="*/ 19 h 489"/>
                  <a:gd name="T8" fmla="*/ 14 w 544"/>
                  <a:gd name="T9" fmla="*/ 489 h 4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4" h="489">
                    <a:moveTo>
                      <a:pt x="14" y="489"/>
                    </a:moveTo>
                    <a:lnTo>
                      <a:pt x="0" y="473"/>
                    </a:lnTo>
                    <a:lnTo>
                      <a:pt x="530" y="0"/>
                    </a:lnTo>
                    <a:lnTo>
                      <a:pt x="544" y="19"/>
                    </a:lnTo>
                    <a:lnTo>
                      <a:pt x="14" y="489"/>
                    </a:lnTo>
                    <a:close/>
                  </a:path>
                </a:pathLst>
              </a:custGeom>
              <a:solidFill>
                <a:srgbClr val="397E9E">
                  <a:lumMod val="50000"/>
                </a:srgb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6096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3200" kern="0">
                  <a:solidFill>
                    <a:srgbClr val="A3C5C4"/>
                  </a:solidFill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121" name="Freeform 286"/>
              <p:cNvSpPr/>
              <p:nvPr/>
            </p:nvSpPr>
            <p:spPr bwMode="auto">
              <a:xfrm>
                <a:off x="4156155" y="3112847"/>
                <a:ext cx="362265" cy="105386"/>
              </a:xfrm>
              <a:custGeom>
                <a:avLst/>
                <a:gdLst>
                  <a:gd name="T0" fmla="*/ 5 w 935"/>
                  <a:gd name="T1" fmla="*/ 272 h 272"/>
                  <a:gd name="T2" fmla="*/ 0 w 935"/>
                  <a:gd name="T3" fmla="*/ 250 h 272"/>
                  <a:gd name="T4" fmla="*/ 930 w 935"/>
                  <a:gd name="T5" fmla="*/ 0 h 272"/>
                  <a:gd name="T6" fmla="*/ 935 w 935"/>
                  <a:gd name="T7" fmla="*/ 23 h 272"/>
                  <a:gd name="T8" fmla="*/ 5 w 935"/>
                  <a:gd name="T9" fmla="*/ 272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35" h="272">
                    <a:moveTo>
                      <a:pt x="5" y="272"/>
                    </a:moveTo>
                    <a:lnTo>
                      <a:pt x="0" y="250"/>
                    </a:lnTo>
                    <a:lnTo>
                      <a:pt x="930" y="0"/>
                    </a:lnTo>
                    <a:lnTo>
                      <a:pt x="935" y="23"/>
                    </a:lnTo>
                    <a:lnTo>
                      <a:pt x="5" y="272"/>
                    </a:lnTo>
                    <a:close/>
                  </a:path>
                </a:pathLst>
              </a:custGeom>
              <a:solidFill>
                <a:srgbClr val="397E9E">
                  <a:lumMod val="50000"/>
                </a:srgb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6096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3200" kern="0">
                  <a:solidFill>
                    <a:srgbClr val="A3C5C4"/>
                  </a:solidFill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122" name="Freeform 287"/>
              <p:cNvSpPr/>
              <p:nvPr/>
            </p:nvSpPr>
            <p:spPr bwMode="auto">
              <a:xfrm>
                <a:off x="3862856" y="3151979"/>
                <a:ext cx="295236" cy="66254"/>
              </a:xfrm>
              <a:custGeom>
                <a:avLst/>
                <a:gdLst>
                  <a:gd name="T0" fmla="*/ 757 w 762"/>
                  <a:gd name="T1" fmla="*/ 171 h 171"/>
                  <a:gd name="T2" fmla="*/ 0 w 762"/>
                  <a:gd name="T3" fmla="*/ 22 h 171"/>
                  <a:gd name="T4" fmla="*/ 5 w 762"/>
                  <a:gd name="T5" fmla="*/ 0 h 171"/>
                  <a:gd name="T6" fmla="*/ 762 w 762"/>
                  <a:gd name="T7" fmla="*/ 147 h 171"/>
                  <a:gd name="T8" fmla="*/ 757 w 762"/>
                  <a:gd name="T9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62" h="171">
                    <a:moveTo>
                      <a:pt x="757" y="171"/>
                    </a:moveTo>
                    <a:lnTo>
                      <a:pt x="0" y="22"/>
                    </a:lnTo>
                    <a:lnTo>
                      <a:pt x="5" y="0"/>
                    </a:lnTo>
                    <a:lnTo>
                      <a:pt x="762" y="147"/>
                    </a:lnTo>
                    <a:lnTo>
                      <a:pt x="757" y="171"/>
                    </a:lnTo>
                    <a:close/>
                  </a:path>
                </a:pathLst>
              </a:custGeom>
              <a:solidFill>
                <a:srgbClr val="397E9E">
                  <a:lumMod val="50000"/>
                </a:srgb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6096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3200" kern="0">
                  <a:solidFill>
                    <a:srgbClr val="A3C5C4"/>
                  </a:solidFill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123" name="Freeform 288"/>
              <p:cNvSpPr/>
              <p:nvPr/>
            </p:nvSpPr>
            <p:spPr bwMode="auto">
              <a:xfrm>
                <a:off x="4050769" y="3211646"/>
                <a:ext cx="110036" cy="159242"/>
              </a:xfrm>
              <a:custGeom>
                <a:avLst/>
                <a:gdLst>
                  <a:gd name="T0" fmla="*/ 19 w 284"/>
                  <a:gd name="T1" fmla="*/ 411 h 411"/>
                  <a:gd name="T2" fmla="*/ 0 w 284"/>
                  <a:gd name="T3" fmla="*/ 399 h 411"/>
                  <a:gd name="T4" fmla="*/ 265 w 284"/>
                  <a:gd name="T5" fmla="*/ 0 h 411"/>
                  <a:gd name="T6" fmla="*/ 284 w 284"/>
                  <a:gd name="T7" fmla="*/ 12 h 411"/>
                  <a:gd name="T8" fmla="*/ 19 w 284"/>
                  <a:gd name="T9" fmla="*/ 411 h 4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4" h="411">
                    <a:moveTo>
                      <a:pt x="19" y="411"/>
                    </a:moveTo>
                    <a:lnTo>
                      <a:pt x="0" y="399"/>
                    </a:lnTo>
                    <a:lnTo>
                      <a:pt x="265" y="0"/>
                    </a:lnTo>
                    <a:lnTo>
                      <a:pt x="284" y="12"/>
                    </a:lnTo>
                    <a:lnTo>
                      <a:pt x="19" y="411"/>
                    </a:lnTo>
                    <a:close/>
                  </a:path>
                </a:pathLst>
              </a:custGeom>
              <a:solidFill>
                <a:srgbClr val="397E9E">
                  <a:lumMod val="50000"/>
                </a:srgb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6096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3200" kern="0">
                  <a:solidFill>
                    <a:srgbClr val="A3C5C4"/>
                  </a:solidFill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124" name="Freeform 289"/>
              <p:cNvSpPr/>
              <p:nvPr/>
            </p:nvSpPr>
            <p:spPr bwMode="auto">
              <a:xfrm>
                <a:off x="4697035" y="3536716"/>
                <a:ext cx="83302" cy="285937"/>
              </a:xfrm>
              <a:custGeom>
                <a:avLst/>
                <a:gdLst>
                  <a:gd name="T0" fmla="*/ 21 w 215"/>
                  <a:gd name="T1" fmla="*/ 738 h 738"/>
                  <a:gd name="T2" fmla="*/ 0 w 215"/>
                  <a:gd name="T3" fmla="*/ 731 h 738"/>
                  <a:gd name="T4" fmla="*/ 194 w 215"/>
                  <a:gd name="T5" fmla="*/ 0 h 738"/>
                  <a:gd name="T6" fmla="*/ 215 w 215"/>
                  <a:gd name="T7" fmla="*/ 7 h 738"/>
                  <a:gd name="T8" fmla="*/ 21 w 215"/>
                  <a:gd name="T9" fmla="*/ 738 h 7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5" h="738">
                    <a:moveTo>
                      <a:pt x="21" y="738"/>
                    </a:moveTo>
                    <a:lnTo>
                      <a:pt x="0" y="731"/>
                    </a:lnTo>
                    <a:lnTo>
                      <a:pt x="194" y="0"/>
                    </a:lnTo>
                    <a:lnTo>
                      <a:pt x="215" y="7"/>
                    </a:lnTo>
                    <a:lnTo>
                      <a:pt x="21" y="738"/>
                    </a:lnTo>
                    <a:close/>
                  </a:path>
                </a:pathLst>
              </a:custGeom>
              <a:solidFill>
                <a:srgbClr val="397E9E">
                  <a:lumMod val="50000"/>
                </a:srgb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6096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3200" kern="0">
                  <a:solidFill>
                    <a:srgbClr val="A3C5C4"/>
                  </a:solidFill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125" name="Freeform 290"/>
              <p:cNvSpPr/>
              <p:nvPr/>
            </p:nvSpPr>
            <p:spPr bwMode="auto">
              <a:xfrm>
                <a:off x="4774912" y="3534004"/>
                <a:ext cx="284000" cy="169315"/>
              </a:xfrm>
              <a:custGeom>
                <a:avLst/>
                <a:gdLst>
                  <a:gd name="T0" fmla="*/ 724 w 733"/>
                  <a:gd name="T1" fmla="*/ 437 h 437"/>
                  <a:gd name="T2" fmla="*/ 0 w 733"/>
                  <a:gd name="T3" fmla="*/ 21 h 437"/>
                  <a:gd name="T4" fmla="*/ 9 w 733"/>
                  <a:gd name="T5" fmla="*/ 0 h 437"/>
                  <a:gd name="T6" fmla="*/ 733 w 733"/>
                  <a:gd name="T7" fmla="*/ 416 h 437"/>
                  <a:gd name="T8" fmla="*/ 724 w 733"/>
                  <a:gd name="T9" fmla="*/ 437 h 4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33" h="437">
                    <a:moveTo>
                      <a:pt x="724" y="437"/>
                    </a:moveTo>
                    <a:lnTo>
                      <a:pt x="0" y="21"/>
                    </a:lnTo>
                    <a:lnTo>
                      <a:pt x="9" y="0"/>
                    </a:lnTo>
                    <a:lnTo>
                      <a:pt x="733" y="416"/>
                    </a:lnTo>
                    <a:lnTo>
                      <a:pt x="724" y="437"/>
                    </a:lnTo>
                    <a:close/>
                  </a:path>
                </a:pathLst>
              </a:custGeom>
              <a:solidFill>
                <a:srgbClr val="397E9E">
                  <a:lumMod val="50000"/>
                </a:srgb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6096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3200" kern="0">
                  <a:solidFill>
                    <a:srgbClr val="A3C5C4"/>
                  </a:solidFill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126" name="Freeform 291"/>
              <p:cNvSpPr/>
              <p:nvPr/>
            </p:nvSpPr>
            <p:spPr bwMode="auto">
              <a:xfrm>
                <a:off x="4368089" y="1383661"/>
                <a:ext cx="251842" cy="92213"/>
              </a:xfrm>
              <a:custGeom>
                <a:avLst/>
                <a:gdLst>
                  <a:gd name="T0" fmla="*/ 643 w 650"/>
                  <a:gd name="T1" fmla="*/ 238 h 238"/>
                  <a:gd name="T2" fmla="*/ 0 w 650"/>
                  <a:gd name="T3" fmla="*/ 21 h 238"/>
                  <a:gd name="T4" fmla="*/ 7 w 650"/>
                  <a:gd name="T5" fmla="*/ 0 h 238"/>
                  <a:gd name="T6" fmla="*/ 650 w 650"/>
                  <a:gd name="T7" fmla="*/ 219 h 238"/>
                  <a:gd name="T8" fmla="*/ 643 w 650"/>
                  <a:gd name="T9" fmla="*/ 238 h 2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50" h="238">
                    <a:moveTo>
                      <a:pt x="643" y="238"/>
                    </a:moveTo>
                    <a:lnTo>
                      <a:pt x="0" y="21"/>
                    </a:lnTo>
                    <a:lnTo>
                      <a:pt x="7" y="0"/>
                    </a:lnTo>
                    <a:lnTo>
                      <a:pt x="650" y="219"/>
                    </a:lnTo>
                    <a:lnTo>
                      <a:pt x="643" y="238"/>
                    </a:lnTo>
                    <a:close/>
                  </a:path>
                </a:pathLst>
              </a:custGeom>
              <a:solidFill>
                <a:srgbClr val="397E9E">
                  <a:lumMod val="50000"/>
                </a:srgb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6096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3200" kern="0">
                  <a:solidFill>
                    <a:srgbClr val="A3C5C4"/>
                  </a:solidFill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127" name="Freeform 292"/>
              <p:cNvSpPr/>
              <p:nvPr/>
            </p:nvSpPr>
            <p:spPr bwMode="auto">
              <a:xfrm>
                <a:off x="4616445" y="1389086"/>
                <a:ext cx="182101" cy="86788"/>
              </a:xfrm>
              <a:custGeom>
                <a:avLst/>
                <a:gdLst>
                  <a:gd name="T0" fmla="*/ 9 w 470"/>
                  <a:gd name="T1" fmla="*/ 224 h 224"/>
                  <a:gd name="T2" fmla="*/ 0 w 470"/>
                  <a:gd name="T3" fmla="*/ 205 h 224"/>
                  <a:gd name="T4" fmla="*/ 461 w 470"/>
                  <a:gd name="T5" fmla="*/ 0 h 224"/>
                  <a:gd name="T6" fmla="*/ 470 w 470"/>
                  <a:gd name="T7" fmla="*/ 21 h 224"/>
                  <a:gd name="T8" fmla="*/ 9 w 470"/>
                  <a:gd name="T9" fmla="*/ 224 h 2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70" h="224">
                    <a:moveTo>
                      <a:pt x="9" y="224"/>
                    </a:moveTo>
                    <a:lnTo>
                      <a:pt x="0" y="205"/>
                    </a:lnTo>
                    <a:lnTo>
                      <a:pt x="461" y="0"/>
                    </a:lnTo>
                    <a:lnTo>
                      <a:pt x="470" y="21"/>
                    </a:lnTo>
                    <a:lnTo>
                      <a:pt x="9" y="224"/>
                    </a:lnTo>
                    <a:close/>
                  </a:path>
                </a:pathLst>
              </a:custGeom>
              <a:solidFill>
                <a:srgbClr val="397E9E">
                  <a:lumMod val="50000"/>
                </a:srgb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6096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3200" kern="0">
                  <a:solidFill>
                    <a:srgbClr val="A3C5C4"/>
                  </a:solidFill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128" name="Freeform 293"/>
              <p:cNvSpPr/>
              <p:nvPr/>
            </p:nvSpPr>
            <p:spPr bwMode="auto">
              <a:xfrm>
                <a:off x="4368089" y="1618068"/>
                <a:ext cx="179389" cy="790397"/>
              </a:xfrm>
              <a:custGeom>
                <a:avLst/>
                <a:gdLst>
                  <a:gd name="T0" fmla="*/ 442 w 463"/>
                  <a:gd name="T1" fmla="*/ 2040 h 2040"/>
                  <a:gd name="T2" fmla="*/ 0 w 463"/>
                  <a:gd name="T3" fmla="*/ 4 h 2040"/>
                  <a:gd name="T4" fmla="*/ 21 w 463"/>
                  <a:gd name="T5" fmla="*/ 0 h 2040"/>
                  <a:gd name="T6" fmla="*/ 463 w 463"/>
                  <a:gd name="T7" fmla="*/ 2035 h 2040"/>
                  <a:gd name="T8" fmla="*/ 442 w 463"/>
                  <a:gd name="T9" fmla="*/ 2040 h 20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3" h="2040">
                    <a:moveTo>
                      <a:pt x="442" y="2040"/>
                    </a:moveTo>
                    <a:lnTo>
                      <a:pt x="0" y="4"/>
                    </a:lnTo>
                    <a:lnTo>
                      <a:pt x="21" y="0"/>
                    </a:lnTo>
                    <a:lnTo>
                      <a:pt x="463" y="2035"/>
                    </a:lnTo>
                    <a:lnTo>
                      <a:pt x="442" y="2040"/>
                    </a:lnTo>
                    <a:close/>
                  </a:path>
                </a:pathLst>
              </a:custGeom>
              <a:solidFill>
                <a:srgbClr val="397E9E">
                  <a:lumMod val="50000"/>
                </a:srgb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6096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3200" kern="0">
                  <a:solidFill>
                    <a:srgbClr val="A3C5C4"/>
                  </a:solidFill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129" name="Freeform 294"/>
              <p:cNvSpPr/>
              <p:nvPr/>
            </p:nvSpPr>
            <p:spPr bwMode="auto">
              <a:xfrm>
                <a:off x="4368865" y="1508807"/>
                <a:ext cx="110036" cy="112748"/>
              </a:xfrm>
              <a:custGeom>
                <a:avLst/>
                <a:gdLst>
                  <a:gd name="T0" fmla="*/ 17 w 284"/>
                  <a:gd name="T1" fmla="*/ 291 h 291"/>
                  <a:gd name="T2" fmla="*/ 0 w 284"/>
                  <a:gd name="T3" fmla="*/ 275 h 291"/>
                  <a:gd name="T4" fmla="*/ 267 w 284"/>
                  <a:gd name="T5" fmla="*/ 0 h 291"/>
                  <a:gd name="T6" fmla="*/ 284 w 284"/>
                  <a:gd name="T7" fmla="*/ 17 h 291"/>
                  <a:gd name="T8" fmla="*/ 17 w 284"/>
                  <a:gd name="T9" fmla="*/ 291 h 2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4" h="291">
                    <a:moveTo>
                      <a:pt x="17" y="291"/>
                    </a:moveTo>
                    <a:lnTo>
                      <a:pt x="0" y="275"/>
                    </a:lnTo>
                    <a:lnTo>
                      <a:pt x="267" y="0"/>
                    </a:lnTo>
                    <a:lnTo>
                      <a:pt x="284" y="17"/>
                    </a:lnTo>
                    <a:lnTo>
                      <a:pt x="17" y="291"/>
                    </a:lnTo>
                    <a:close/>
                  </a:path>
                </a:pathLst>
              </a:custGeom>
              <a:solidFill>
                <a:srgbClr val="397E9E">
                  <a:lumMod val="50000"/>
                </a:srgb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6096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3200" kern="0">
                  <a:solidFill>
                    <a:srgbClr val="A3C5C4"/>
                  </a:solidFill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130" name="Freeform 295"/>
              <p:cNvSpPr/>
              <p:nvPr/>
            </p:nvSpPr>
            <p:spPr bwMode="auto">
              <a:xfrm>
                <a:off x="4227058" y="1464250"/>
                <a:ext cx="148393" cy="157304"/>
              </a:xfrm>
              <a:custGeom>
                <a:avLst/>
                <a:gdLst>
                  <a:gd name="T0" fmla="*/ 366 w 383"/>
                  <a:gd name="T1" fmla="*/ 406 h 406"/>
                  <a:gd name="T2" fmla="*/ 0 w 383"/>
                  <a:gd name="T3" fmla="*/ 16 h 406"/>
                  <a:gd name="T4" fmla="*/ 16 w 383"/>
                  <a:gd name="T5" fmla="*/ 0 h 406"/>
                  <a:gd name="T6" fmla="*/ 383 w 383"/>
                  <a:gd name="T7" fmla="*/ 390 h 406"/>
                  <a:gd name="T8" fmla="*/ 366 w 383"/>
                  <a:gd name="T9" fmla="*/ 406 h 4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3" h="406">
                    <a:moveTo>
                      <a:pt x="366" y="406"/>
                    </a:moveTo>
                    <a:lnTo>
                      <a:pt x="0" y="16"/>
                    </a:lnTo>
                    <a:lnTo>
                      <a:pt x="16" y="0"/>
                    </a:lnTo>
                    <a:lnTo>
                      <a:pt x="383" y="390"/>
                    </a:lnTo>
                    <a:lnTo>
                      <a:pt x="366" y="406"/>
                    </a:lnTo>
                    <a:close/>
                  </a:path>
                </a:pathLst>
              </a:custGeom>
              <a:solidFill>
                <a:srgbClr val="397E9E">
                  <a:lumMod val="50000"/>
                </a:srgb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6096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3200" kern="0">
                  <a:solidFill>
                    <a:srgbClr val="A3C5C4"/>
                  </a:solidFill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131" name="Freeform 296"/>
              <p:cNvSpPr/>
              <p:nvPr/>
            </p:nvSpPr>
            <p:spPr bwMode="auto">
              <a:xfrm>
                <a:off x="3848520" y="2043875"/>
                <a:ext cx="150330" cy="232470"/>
              </a:xfrm>
              <a:custGeom>
                <a:avLst/>
                <a:gdLst>
                  <a:gd name="T0" fmla="*/ 369 w 388"/>
                  <a:gd name="T1" fmla="*/ 600 h 600"/>
                  <a:gd name="T2" fmla="*/ 0 w 388"/>
                  <a:gd name="T3" fmla="*/ 12 h 600"/>
                  <a:gd name="T4" fmla="*/ 19 w 388"/>
                  <a:gd name="T5" fmla="*/ 0 h 600"/>
                  <a:gd name="T6" fmla="*/ 388 w 388"/>
                  <a:gd name="T7" fmla="*/ 589 h 600"/>
                  <a:gd name="T8" fmla="*/ 369 w 388"/>
                  <a:gd name="T9" fmla="*/ 600 h 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8" h="600">
                    <a:moveTo>
                      <a:pt x="369" y="600"/>
                    </a:moveTo>
                    <a:lnTo>
                      <a:pt x="0" y="12"/>
                    </a:lnTo>
                    <a:lnTo>
                      <a:pt x="19" y="0"/>
                    </a:lnTo>
                    <a:lnTo>
                      <a:pt x="388" y="589"/>
                    </a:lnTo>
                    <a:lnTo>
                      <a:pt x="369" y="600"/>
                    </a:lnTo>
                    <a:close/>
                  </a:path>
                </a:pathLst>
              </a:custGeom>
              <a:solidFill>
                <a:srgbClr val="397E9E">
                  <a:lumMod val="50000"/>
                </a:srgb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6096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3200" kern="0">
                  <a:solidFill>
                    <a:srgbClr val="A3C5C4"/>
                  </a:solidFill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132" name="Freeform 297"/>
              <p:cNvSpPr/>
              <p:nvPr/>
            </p:nvSpPr>
            <p:spPr bwMode="auto">
              <a:xfrm>
                <a:off x="3848520" y="1933839"/>
                <a:ext cx="125534" cy="115460"/>
              </a:xfrm>
              <a:custGeom>
                <a:avLst/>
                <a:gdLst>
                  <a:gd name="T0" fmla="*/ 16 w 324"/>
                  <a:gd name="T1" fmla="*/ 298 h 298"/>
                  <a:gd name="T2" fmla="*/ 0 w 324"/>
                  <a:gd name="T3" fmla="*/ 282 h 298"/>
                  <a:gd name="T4" fmla="*/ 310 w 324"/>
                  <a:gd name="T5" fmla="*/ 0 h 298"/>
                  <a:gd name="T6" fmla="*/ 324 w 324"/>
                  <a:gd name="T7" fmla="*/ 17 h 298"/>
                  <a:gd name="T8" fmla="*/ 16 w 324"/>
                  <a:gd name="T9" fmla="*/ 298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4" h="298">
                    <a:moveTo>
                      <a:pt x="16" y="298"/>
                    </a:moveTo>
                    <a:lnTo>
                      <a:pt x="0" y="282"/>
                    </a:lnTo>
                    <a:lnTo>
                      <a:pt x="310" y="0"/>
                    </a:lnTo>
                    <a:lnTo>
                      <a:pt x="324" y="17"/>
                    </a:lnTo>
                    <a:lnTo>
                      <a:pt x="16" y="298"/>
                    </a:lnTo>
                    <a:close/>
                  </a:path>
                </a:pathLst>
              </a:custGeom>
              <a:solidFill>
                <a:srgbClr val="397E9E">
                  <a:lumMod val="50000"/>
                </a:srgb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6096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3200" kern="0">
                  <a:solidFill>
                    <a:srgbClr val="A3C5C4"/>
                  </a:solidFill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133" name="Freeform 298"/>
              <p:cNvSpPr/>
              <p:nvPr/>
            </p:nvSpPr>
            <p:spPr bwMode="auto">
              <a:xfrm>
                <a:off x="3635036" y="1927640"/>
                <a:ext cx="218909" cy="121659"/>
              </a:xfrm>
              <a:custGeom>
                <a:avLst/>
                <a:gdLst>
                  <a:gd name="T0" fmla="*/ 553 w 565"/>
                  <a:gd name="T1" fmla="*/ 314 h 314"/>
                  <a:gd name="T2" fmla="*/ 0 w 565"/>
                  <a:gd name="T3" fmla="*/ 21 h 314"/>
                  <a:gd name="T4" fmla="*/ 9 w 565"/>
                  <a:gd name="T5" fmla="*/ 0 h 314"/>
                  <a:gd name="T6" fmla="*/ 565 w 565"/>
                  <a:gd name="T7" fmla="*/ 295 h 314"/>
                  <a:gd name="T8" fmla="*/ 553 w 565"/>
                  <a:gd name="T9" fmla="*/ 314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5" h="314">
                    <a:moveTo>
                      <a:pt x="553" y="314"/>
                    </a:moveTo>
                    <a:lnTo>
                      <a:pt x="0" y="21"/>
                    </a:lnTo>
                    <a:lnTo>
                      <a:pt x="9" y="0"/>
                    </a:lnTo>
                    <a:lnTo>
                      <a:pt x="565" y="295"/>
                    </a:lnTo>
                    <a:lnTo>
                      <a:pt x="553" y="314"/>
                    </a:lnTo>
                    <a:close/>
                  </a:path>
                </a:pathLst>
              </a:custGeom>
              <a:solidFill>
                <a:srgbClr val="397E9E">
                  <a:lumMod val="50000"/>
                </a:srgb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6096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3200" kern="0">
                  <a:solidFill>
                    <a:srgbClr val="A3C5C4"/>
                  </a:solidFill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134" name="Freeform 299"/>
              <p:cNvSpPr/>
              <p:nvPr/>
            </p:nvSpPr>
            <p:spPr bwMode="auto">
              <a:xfrm>
                <a:off x="3539723" y="2270145"/>
                <a:ext cx="457190" cy="274702"/>
              </a:xfrm>
              <a:custGeom>
                <a:avLst/>
                <a:gdLst>
                  <a:gd name="T0" fmla="*/ 11 w 1180"/>
                  <a:gd name="T1" fmla="*/ 709 h 709"/>
                  <a:gd name="T2" fmla="*/ 0 w 1180"/>
                  <a:gd name="T3" fmla="*/ 688 h 709"/>
                  <a:gd name="T4" fmla="*/ 1168 w 1180"/>
                  <a:gd name="T5" fmla="*/ 0 h 709"/>
                  <a:gd name="T6" fmla="*/ 1180 w 1180"/>
                  <a:gd name="T7" fmla="*/ 19 h 709"/>
                  <a:gd name="T8" fmla="*/ 11 w 1180"/>
                  <a:gd name="T9" fmla="*/ 709 h 7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80" h="709">
                    <a:moveTo>
                      <a:pt x="11" y="709"/>
                    </a:moveTo>
                    <a:lnTo>
                      <a:pt x="0" y="688"/>
                    </a:lnTo>
                    <a:lnTo>
                      <a:pt x="1168" y="0"/>
                    </a:lnTo>
                    <a:lnTo>
                      <a:pt x="1180" y="19"/>
                    </a:lnTo>
                    <a:lnTo>
                      <a:pt x="11" y="709"/>
                    </a:lnTo>
                    <a:close/>
                  </a:path>
                </a:pathLst>
              </a:custGeom>
              <a:solidFill>
                <a:srgbClr val="397E9E">
                  <a:lumMod val="50000"/>
                </a:srgb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6096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3200" kern="0">
                  <a:solidFill>
                    <a:srgbClr val="A3C5C4"/>
                  </a:solidFill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135" name="Freeform 300"/>
              <p:cNvSpPr/>
              <p:nvPr/>
            </p:nvSpPr>
            <p:spPr bwMode="auto">
              <a:xfrm>
                <a:off x="4362666" y="2784677"/>
                <a:ext cx="158466" cy="334369"/>
              </a:xfrm>
              <a:custGeom>
                <a:avLst/>
                <a:gdLst>
                  <a:gd name="T0" fmla="*/ 388 w 409"/>
                  <a:gd name="T1" fmla="*/ 863 h 863"/>
                  <a:gd name="T2" fmla="*/ 0 w 409"/>
                  <a:gd name="T3" fmla="*/ 7 h 863"/>
                  <a:gd name="T4" fmla="*/ 21 w 409"/>
                  <a:gd name="T5" fmla="*/ 0 h 863"/>
                  <a:gd name="T6" fmla="*/ 409 w 409"/>
                  <a:gd name="T7" fmla="*/ 854 h 863"/>
                  <a:gd name="T8" fmla="*/ 388 w 409"/>
                  <a:gd name="T9" fmla="*/ 863 h 8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9" h="863">
                    <a:moveTo>
                      <a:pt x="388" y="863"/>
                    </a:moveTo>
                    <a:lnTo>
                      <a:pt x="0" y="7"/>
                    </a:lnTo>
                    <a:lnTo>
                      <a:pt x="21" y="0"/>
                    </a:lnTo>
                    <a:lnTo>
                      <a:pt x="409" y="854"/>
                    </a:lnTo>
                    <a:lnTo>
                      <a:pt x="388" y="863"/>
                    </a:lnTo>
                    <a:close/>
                  </a:path>
                </a:pathLst>
              </a:custGeom>
              <a:solidFill>
                <a:srgbClr val="397E9E">
                  <a:lumMod val="50000"/>
                </a:srgb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6096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3200" kern="0">
                  <a:solidFill>
                    <a:srgbClr val="A3C5C4"/>
                  </a:solidFill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136" name="Freeform 301"/>
              <p:cNvSpPr/>
              <p:nvPr/>
            </p:nvSpPr>
            <p:spPr bwMode="auto">
              <a:xfrm>
                <a:off x="4542054" y="2203116"/>
                <a:ext cx="461065" cy="208835"/>
              </a:xfrm>
              <a:custGeom>
                <a:avLst/>
                <a:gdLst>
                  <a:gd name="T0" fmla="*/ 7 w 1190"/>
                  <a:gd name="T1" fmla="*/ 539 h 539"/>
                  <a:gd name="T2" fmla="*/ 0 w 1190"/>
                  <a:gd name="T3" fmla="*/ 518 h 539"/>
                  <a:gd name="T4" fmla="*/ 1180 w 1190"/>
                  <a:gd name="T5" fmla="*/ 0 h 539"/>
                  <a:gd name="T6" fmla="*/ 1190 w 1190"/>
                  <a:gd name="T7" fmla="*/ 22 h 539"/>
                  <a:gd name="T8" fmla="*/ 7 w 1190"/>
                  <a:gd name="T9" fmla="*/ 539 h 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90" h="539">
                    <a:moveTo>
                      <a:pt x="7" y="539"/>
                    </a:moveTo>
                    <a:lnTo>
                      <a:pt x="0" y="518"/>
                    </a:lnTo>
                    <a:lnTo>
                      <a:pt x="1180" y="0"/>
                    </a:lnTo>
                    <a:lnTo>
                      <a:pt x="1190" y="22"/>
                    </a:lnTo>
                    <a:lnTo>
                      <a:pt x="7" y="539"/>
                    </a:lnTo>
                    <a:close/>
                  </a:path>
                </a:pathLst>
              </a:custGeom>
              <a:solidFill>
                <a:srgbClr val="397E9E">
                  <a:lumMod val="50000"/>
                </a:srgb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6096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3200" kern="0">
                  <a:solidFill>
                    <a:srgbClr val="A3C5C4"/>
                  </a:solidFill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137" name="Freeform 302"/>
              <p:cNvSpPr/>
              <p:nvPr/>
            </p:nvSpPr>
            <p:spPr bwMode="auto">
              <a:xfrm>
                <a:off x="3993039" y="2270145"/>
                <a:ext cx="234795" cy="118947"/>
              </a:xfrm>
              <a:custGeom>
                <a:avLst/>
                <a:gdLst>
                  <a:gd name="T0" fmla="*/ 596 w 606"/>
                  <a:gd name="T1" fmla="*/ 307 h 307"/>
                  <a:gd name="T2" fmla="*/ 0 w 606"/>
                  <a:gd name="T3" fmla="*/ 21 h 307"/>
                  <a:gd name="T4" fmla="*/ 10 w 606"/>
                  <a:gd name="T5" fmla="*/ 0 h 307"/>
                  <a:gd name="T6" fmla="*/ 606 w 606"/>
                  <a:gd name="T7" fmla="*/ 288 h 307"/>
                  <a:gd name="T8" fmla="*/ 596 w 606"/>
                  <a:gd name="T9" fmla="*/ 307 h 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06" h="307">
                    <a:moveTo>
                      <a:pt x="596" y="307"/>
                    </a:moveTo>
                    <a:lnTo>
                      <a:pt x="0" y="21"/>
                    </a:lnTo>
                    <a:lnTo>
                      <a:pt x="10" y="0"/>
                    </a:lnTo>
                    <a:lnTo>
                      <a:pt x="606" y="288"/>
                    </a:lnTo>
                    <a:lnTo>
                      <a:pt x="596" y="307"/>
                    </a:lnTo>
                    <a:close/>
                  </a:path>
                </a:pathLst>
              </a:custGeom>
              <a:solidFill>
                <a:srgbClr val="397E9E">
                  <a:lumMod val="50000"/>
                </a:srgb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6096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3200" kern="0">
                  <a:solidFill>
                    <a:srgbClr val="A3C5C4"/>
                  </a:solidFill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138" name="Freeform 303"/>
              <p:cNvSpPr/>
              <p:nvPr/>
            </p:nvSpPr>
            <p:spPr bwMode="auto">
              <a:xfrm>
                <a:off x="4677662" y="1704857"/>
                <a:ext cx="236731" cy="194112"/>
              </a:xfrm>
              <a:custGeom>
                <a:avLst/>
                <a:gdLst>
                  <a:gd name="T0" fmla="*/ 596 w 611"/>
                  <a:gd name="T1" fmla="*/ 501 h 501"/>
                  <a:gd name="T2" fmla="*/ 0 w 611"/>
                  <a:gd name="T3" fmla="*/ 19 h 501"/>
                  <a:gd name="T4" fmla="*/ 14 w 611"/>
                  <a:gd name="T5" fmla="*/ 0 h 501"/>
                  <a:gd name="T6" fmla="*/ 611 w 611"/>
                  <a:gd name="T7" fmla="*/ 485 h 501"/>
                  <a:gd name="T8" fmla="*/ 596 w 611"/>
                  <a:gd name="T9" fmla="*/ 501 h 5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1" h="501">
                    <a:moveTo>
                      <a:pt x="596" y="501"/>
                    </a:moveTo>
                    <a:lnTo>
                      <a:pt x="0" y="19"/>
                    </a:lnTo>
                    <a:lnTo>
                      <a:pt x="14" y="0"/>
                    </a:lnTo>
                    <a:lnTo>
                      <a:pt x="611" y="485"/>
                    </a:lnTo>
                    <a:lnTo>
                      <a:pt x="596" y="501"/>
                    </a:lnTo>
                    <a:close/>
                  </a:path>
                </a:pathLst>
              </a:custGeom>
              <a:solidFill>
                <a:srgbClr val="397E9E">
                  <a:lumMod val="50000"/>
                </a:srgb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6096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3200" kern="0">
                  <a:solidFill>
                    <a:srgbClr val="A3C5C4"/>
                  </a:solidFill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139" name="Freeform 304"/>
              <p:cNvSpPr/>
              <p:nvPr/>
            </p:nvSpPr>
            <p:spPr bwMode="auto">
              <a:xfrm>
                <a:off x="4423107" y="1862548"/>
                <a:ext cx="490124" cy="36420"/>
              </a:xfrm>
              <a:custGeom>
                <a:avLst/>
                <a:gdLst>
                  <a:gd name="T0" fmla="*/ 1263 w 1265"/>
                  <a:gd name="T1" fmla="*/ 94 h 94"/>
                  <a:gd name="T2" fmla="*/ 0 w 1265"/>
                  <a:gd name="T3" fmla="*/ 21 h 94"/>
                  <a:gd name="T4" fmla="*/ 0 w 1265"/>
                  <a:gd name="T5" fmla="*/ 0 h 94"/>
                  <a:gd name="T6" fmla="*/ 1265 w 1265"/>
                  <a:gd name="T7" fmla="*/ 71 h 94"/>
                  <a:gd name="T8" fmla="*/ 1263 w 1265"/>
                  <a:gd name="T9" fmla="*/ 94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65" h="94">
                    <a:moveTo>
                      <a:pt x="1263" y="94"/>
                    </a:moveTo>
                    <a:lnTo>
                      <a:pt x="0" y="21"/>
                    </a:lnTo>
                    <a:lnTo>
                      <a:pt x="0" y="0"/>
                    </a:lnTo>
                    <a:lnTo>
                      <a:pt x="1265" y="71"/>
                    </a:lnTo>
                    <a:lnTo>
                      <a:pt x="1263" y="94"/>
                    </a:lnTo>
                    <a:close/>
                  </a:path>
                </a:pathLst>
              </a:custGeom>
              <a:solidFill>
                <a:srgbClr val="397E9E">
                  <a:lumMod val="50000"/>
                </a:srgb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6096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3200" kern="0">
                  <a:solidFill>
                    <a:srgbClr val="A3C5C4"/>
                  </a:solidFill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140" name="Rectangle 305"/>
              <p:cNvSpPr>
                <a:spLocks noChangeArrowheads="1"/>
              </p:cNvSpPr>
              <p:nvPr/>
            </p:nvSpPr>
            <p:spPr bwMode="auto">
              <a:xfrm>
                <a:off x="4425820" y="1862548"/>
                <a:ext cx="775" cy="8137"/>
              </a:xfrm>
              <a:prstGeom prst="rect">
                <a:avLst/>
              </a:prstGeom>
              <a:solidFill>
                <a:srgbClr val="397E9E">
                  <a:lumMod val="50000"/>
                </a:srgb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6096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3200" kern="0">
                  <a:solidFill>
                    <a:srgbClr val="A3C5C4"/>
                  </a:solidFill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141" name="Freeform 306"/>
              <p:cNvSpPr/>
              <p:nvPr/>
            </p:nvSpPr>
            <p:spPr bwMode="auto">
              <a:xfrm>
                <a:off x="4332445" y="1863323"/>
                <a:ext cx="98025" cy="112748"/>
              </a:xfrm>
              <a:custGeom>
                <a:avLst/>
                <a:gdLst>
                  <a:gd name="T0" fmla="*/ 16 w 253"/>
                  <a:gd name="T1" fmla="*/ 291 h 291"/>
                  <a:gd name="T2" fmla="*/ 0 w 253"/>
                  <a:gd name="T3" fmla="*/ 277 h 291"/>
                  <a:gd name="T4" fmla="*/ 236 w 253"/>
                  <a:gd name="T5" fmla="*/ 0 h 291"/>
                  <a:gd name="T6" fmla="*/ 253 w 253"/>
                  <a:gd name="T7" fmla="*/ 17 h 291"/>
                  <a:gd name="T8" fmla="*/ 16 w 253"/>
                  <a:gd name="T9" fmla="*/ 291 h 2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3" h="291">
                    <a:moveTo>
                      <a:pt x="16" y="291"/>
                    </a:moveTo>
                    <a:lnTo>
                      <a:pt x="0" y="277"/>
                    </a:lnTo>
                    <a:lnTo>
                      <a:pt x="236" y="0"/>
                    </a:lnTo>
                    <a:lnTo>
                      <a:pt x="253" y="17"/>
                    </a:lnTo>
                    <a:lnTo>
                      <a:pt x="16" y="291"/>
                    </a:lnTo>
                    <a:close/>
                  </a:path>
                </a:pathLst>
              </a:custGeom>
              <a:solidFill>
                <a:srgbClr val="397E9E">
                  <a:lumMod val="50000"/>
                </a:srgb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6096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3200" kern="0">
                  <a:solidFill>
                    <a:srgbClr val="A3C5C4"/>
                  </a:solidFill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142" name="Freeform 307"/>
              <p:cNvSpPr/>
              <p:nvPr/>
            </p:nvSpPr>
            <p:spPr bwMode="auto">
              <a:xfrm>
                <a:off x="4283626" y="1752513"/>
                <a:ext cx="145681" cy="116235"/>
              </a:xfrm>
              <a:custGeom>
                <a:avLst/>
                <a:gdLst>
                  <a:gd name="T0" fmla="*/ 362 w 376"/>
                  <a:gd name="T1" fmla="*/ 300 h 300"/>
                  <a:gd name="T2" fmla="*/ 0 w 376"/>
                  <a:gd name="T3" fmla="*/ 17 h 300"/>
                  <a:gd name="T4" fmla="*/ 14 w 376"/>
                  <a:gd name="T5" fmla="*/ 0 h 300"/>
                  <a:gd name="T6" fmla="*/ 376 w 376"/>
                  <a:gd name="T7" fmla="*/ 282 h 300"/>
                  <a:gd name="T8" fmla="*/ 362 w 376"/>
                  <a:gd name="T9" fmla="*/ 30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6" h="300">
                    <a:moveTo>
                      <a:pt x="362" y="300"/>
                    </a:moveTo>
                    <a:lnTo>
                      <a:pt x="0" y="17"/>
                    </a:lnTo>
                    <a:lnTo>
                      <a:pt x="14" y="0"/>
                    </a:lnTo>
                    <a:lnTo>
                      <a:pt x="376" y="282"/>
                    </a:lnTo>
                    <a:lnTo>
                      <a:pt x="362" y="300"/>
                    </a:lnTo>
                    <a:close/>
                  </a:path>
                </a:pathLst>
              </a:custGeom>
              <a:solidFill>
                <a:srgbClr val="397E9E">
                  <a:lumMod val="50000"/>
                </a:srgb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6096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3200" kern="0">
                  <a:solidFill>
                    <a:srgbClr val="A3C5C4"/>
                  </a:solidFill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143" name="Rectangle 308"/>
              <p:cNvSpPr>
                <a:spLocks noChangeArrowheads="1"/>
              </p:cNvSpPr>
              <p:nvPr/>
            </p:nvSpPr>
            <p:spPr bwMode="auto">
              <a:xfrm>
                <a:off x="3993039" y="2264721"/>
                <a:ext cx="2712" cy="8911"/>
              </a:xfrm>
              <a:prstGeom prst="rect">
                <a:avLst/>
              </a:prstGeom>
              <a:solidFill>
                <a:srgbClr val="397E9E">
                  <a:lumMod val="50000"/>
                </a:srgb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6096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3200" kern="0">
                  <a:solidFill>
                    <a:srgbClr val="A3C5C4"/>
                  </a:solidFill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144" name="Freeform 309"/>
              <p:cNvSpPr/>
              <p:nvPr/>
            </p:nvSpPr>
            <p:spPr bwMode="auto">
              <a:xfrm>
                <a:off x="3993039" y="1890832"/>
                <a:ext cx="917480" cy="384737"/>
              </a:xfrm>
              <a:custGeom>
                <a:avLst/>
                <a:gdLst>
                  <a:gd name="T0" fmla="*/ 10 w 2368"/>
                  <a:gd name="T1" fmla="*/ 993 h 993"/>
                  <a:gd name="T2" fmla="*/ 0 w 2368"/>
                  <a:gd name="T3" fmla="*/ 972 h 993"/>
                  <a:gd name="T4" fmla="*/ 2359 w 2368"/>
                  <a:gd name="T5" fmla="*/ 0 h 993"/>
                  <a:gd name="T6" fmla="*/ 2368 w 2368"/>
                  <a:gd name="T7" fmla="*/ 19 h 993"/>
                  <a:gd name="T8" fmla="*/ 10 w 2368"/>
                  <a:gd name="T9" fmla="*/ 993 h 9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68" h="993">
                    <a:moveTo>
                      <a:pt x="10" y="993"/>
                    </a:moveTo>
                    <a:lnTo>
                      <a:pt x="0" y="972"/>
                    </a:lnTo>
                    <a:lnTo>
                      <a:pt x="2359" y="0"/>
                    </a:lnTo>
                    <a:lnTo>
                      <a:pt x="2368" y="19"/>
                    </a:lnTo>
                    <a:lnTo>
                      <a:pt x="10" y="993"/>
                    </a:lnTo>
                    <a:close/>
                  </a:path>
                </a:pathLst>
              </a:custGeom>
              <a:solidFill>
                <a:srgbClr val="397E9E">
                  <a:lumMod val="50000"/>
                </a:srgb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6096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3200" kern="0">
                  <a:solidFill>
                    <a:srgbClr val="A3C5C4"/>
                  </a:solidFill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145" name="Rectangle 310"/>
              <p:cNvSpPr>
                <a:spLocks noChangeArrowheads="1"/>
              </p:cNvSpPr>
              <p:nvPr/>
            </p:nvSpPr>
            <p:spPr bwMode="auto">
              <a:xfrm>
                <a:off x="5060849" y="2816836"/>
                <a:ext cx="3487" cy="8137"/>
              </a:xfrm>
              <a:prstGeom prst="rect">
                <a:avLst/>
              </a:prstGeom>
              <a:solidFill>
                <a:srgbClr val="397E9E">
                  <a:lumMod val="50000"/>
                </a:srgb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6096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3200" kern="0">
                  <a:solidFill>
                    <a:srgbClr val="A3C5C4"/>
                  </a:solidFill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146" name="Freeform 311"/>
              <p:cNvSpPr/>
              <p:nvPr/>
            </p:nvSpPr>
            <p:spPr bwMode="auto">
              <a:xfrm>
                <a:off x="3756695" y="2407302"/>
                <a:ext cx="1304929" cy="417670"/>
              </a:xfrm>
              <a:custGeom>
                <a:avLst/>
                <a:gdLst>
                  <a:gd name="T0" fmla="*/ 3361 w 3368"/>
                  <a:gd name="T1" fmla="*/ 1078 h 1078"/>
                  <a:gd name="T2" fmla="*/ 0 w 3368"/>
                  <a:gd name="T3" fmla="*/ 22 h 1078"/>
                  <a:gd name="T4" fmla="*/ 7 w 3368"/>
                  <a:gd name="T5" fmla="*/ 0 h 1078"/>
                  <a:gd name="T6" fmla="*/ 3368 w 3368"/>
                  <a:gd name="T7" fmla="*/ 1057 h 1078"/>
                  <a:gd name="T8" fmla="*/ 3361 w 3368"/>
                  <a:gd name="T9" fmla="*/ 1078 h 10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68" h="1078">
                    <a:moveTo>
                      <a:pt x="3361" y="1078"/>
                    </a:moveTo>
                    <a:lnTo>
                      <a:pt x="0" y="22"/>
                    </a:lnTo>
                    <a:lnTo>
                      <a:pt x="7" y="0"/>
                    </a:lnTo>
                    <a:lnTo>
                      <a:pt x="3368" y="1057"/>
                    </a:lnTo>
                    <a:lnTo>
                      <a:pt x="3361" y="1078"/>
                    </a:lnTo>
                    <a:close/>
                  </a:path>
                </a:pathLst>
              </a:custGeom>
              <a:solidFill>
                <a:srgbClr val="397E9E">
                  <a:lumMod val="50000"/>
                </a:srgb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6096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3200" kern="0">
                  <a:solidFill>
                    <a:srgbClr val="A3C5C4"/>
                  </a:solidFill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147" name="Freeform 312"/>
              <p:cNvSpPr/>
              <p:nvPr/>
            </p:nvSpPr>
            <p:spPr bwMode="auto">
              <a:xfrm>
                <a:off x="3529650" y="2260071"/>
                <a:ext cx="231695" cy="153817"/>
              </a:xfrm>
              <a:custGeom>
                <a:avLst/>
                <a:gdLst>
                  <a:gd name="T0" fmla="*/ 586 w 598"/>
                  <a:gd name="T1" fmla="*/ 397 h 397"/>
                  <a:gd name="T2" fmla="*/ 0 w 598"/>
                  <a:gd name="T3" fmla="*/ 19 h 397"/>
                  <a:gd name="T4" fmla="*/ 11 w 598"/>
                  <a:gd name="T5" fmla="*/ 0 h 397"/>
                  <a:gd name="T6" fmla="*/ 598 w 598"/>
                  <a:gd name="T7" fmla="*/ 378 h 397"/>
                  <a:gd name="T8" fmla="*/ 586 w 598"/>
                  <a:gd name="T9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98" h="397">
                    <a:moveTo>
                      <a:pt x="586" y="397"/>
                    </a:moveTo>
                    <a:lnTo>
                      <a:pt x="0" y="19"/>
                    </a:lnTo>
                    <a:lnTo>
                      <a:pt x="11" y="0"/>
                    </a:lnTo>
                    <a:lnTo>
                      <a:pt x="598" y="378"/>
                    </a:lnTo>
                    <a:lnTo>
                      <a:pt x="586" y="397"/>
                    </a:lnTo>
                    <a:close/>
                  </a:path>
                </a:pathLst>
              </a:custGeom>
              <a:solidFill>
                <a:srgbClr val="397E9E">
                  <a:lumMod val="50000"/>
                </a:srgb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6096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3200" kern="0">
                  <a:solidFill>
                    <a:srgbClr val="A3C5C4"/>
                  </a:solidFill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148" name="Freeform 313"/>
              <p:cNvSpPr/>
              <p:nvPr/>
            </p:nvSpPr>
            <p:spPr bwMode="auto">
              <a:xfrm>
                <a:off x="3739259" y="2411177"/>
                <a:ext cx="22859" cy="150330"/>
              </a:xfrm>
              <a:custGeom>
                <a:avLst/>
                <a:gdLst>
                  <a:gd name="T0" fmla="*/ 24 w 59"/>
                  <a:gd name="T1" fmla="*/ 388 h 388"/>
                  <a:gd name="T2" fmla="*/ 0 w 59"/>
                  <a:gd name="T3" fmla="*/ 385 h 388"/>
                  <a:gd name="T4" fmla="*/ 36 w 59"/>
                  <a:gd name="T5" fmla="*/ 0 h 388"/>
                  <a:gd name="T6" fmla="*/ 59 w 59"/>
                  <a:gd name="T7" fmla="*/ 2 h 388"/>
                  <a:gd name="T8" fmla="*/ 24 w 59"/>
                  <a:gd name="T9" fmla="*/ 388 h 3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9" h="388">
                    <a:moveTo>
                      <a:pt x="24" y="388"/>
                    </a:moveTo>
                    <a:lnTo>
                      <a:pt x="0" y="385"/>
                    </a:lnTo>
                    <a:lnTo>
                      <a:pt x="36" y="0"/>
                    </a:lnTo>
                    <a:lnTo>
                      <a:pt x="59" y="2"/>
                    </a:lnTo>
                    <a:lnTo>
                      <a:pt x="24" y="388"/>
                    </a:lnTo>
                    <a:close/>
                  </a:path>
                </a:pathLst>
              </a:custGeom>
              <a:solidFill>
                <a:srgbClr val="397E9E">
                  <a:lumMod val="50000"/>
                </a:srgb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6096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3200" kern="0">
                  <a:solidFill>
                    <a:srgbClr val="A3C5C4"/>
                  </a:solidFill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149" name="Freeform 314"/>
              <p:cNvSpPr/>
              <p:nvPr/>
            </p:nvSpPr>
            <p:spPr bwMode="auto">
              <a:xfrm>
                <a:off x="4903932" y="1664561"/>
                <a:ext cx="141419" cy="230145"/>
              </a:xfrm>
              <a:custGeom>
                <a:avLst/>
                <a:gdLst>
                  <a:gd name="T0" fmla="*/ 22 w 365"/>
                  <a:gd name="T1" fmla="*/ 594 h 594"/>
                  <a:gd name="T2" fmla="*/ 0 w 365"/>
                  <a:gd name="T3" fmla="*/ 582 h 594"/>
                  <a:gd name="T4" fmla="*/ 346 w 365"/>
                  <a:gd name="T5" fmla="*/ 0 h 594"/>
                  <a:gd name="T6" fmla="*/ 365 w 365"/>
                  <a:gd name="T7" fmla="*/ 12 h 594"/>
                  <a:gd name="T8" fmla="*/ 22 w 365"/>
                  <a:gd name="T9" fmla="*/ 594 h 5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5" h="594">
                    <a:moveTo>
                      <a:pt x="22" y="594"/>
                    </a:moveTo>
                    <a:lnTo>
                      <a:pt x="0" y="582"/>
                    </a:lnTo>
                    <a:lnTo>
                      <a:pt x="346" y="0"/>
                    </a:lnTo>
                    <a:lnTo>
                      <a:pt x="365" y="12"/>
                    </a:lnTo>
                    <a:lnTo>
                      <a:pt x="22" y="594"/>
                    </a:lnTo>
                    <a:close/>
                  </a:path>
                </a:pathLst>
              </a:custGeom>
              <a:solidFill>
                <a:srgbClr val="397E9E">
                  <a:lumMod val="50000"/>
                </a:srgb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6096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3200" kern="0">
                  <a:solidFill>
                    <a:srgbClr val="A3C5C4"/>
                  </a:solidFill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0" name="Freeform 315"/>
              <p:cNvSpPr/>
              <p:nvPr/>
            </p:nvSpPr>
            <p:spPr bwMode="auto">
              <a:xfrm>
                <a:off x="5015130" y="1537478"/>
                <a:ext cx="30996" cy="122434"/>
              </a:xfrm>
              <a:custGeom>
                <a:avLst/>
                <a:gdLst>
                  <a:gd name="T0" fmla="*/ 56 w 80"/>
                  <a:gd name="T1" fmla="*/ 316 h 316"/>
                  <a:gd name="T2" fmla="*/ 0 w 80"/>
                  <a:gd name="T3" fmla="*/ 4 h 316"/>
                  <a:gd name="T4" fmla="*/ 23 w 80"/>
                  <a:gd name="T5" fmla="*/ 0 h 316"/>
                  <a:gd name="T6" fmla="*/ 80 w 80"/>
                  <a:gd name="T7" fmla="*/ 312 h 316"/>
                  <a:gd name="T8" fmla="*/ 56 w 80"/>
                  <a:gd name="T9" fmla="*/ 316 h 3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0" h="316">
                    <a:moveTo>
                      <a:pt x="56" y="316"/>
                    </a:moveTo>
                    <a:lnTo>
                      <a:pt x="0" y="4"/>
                    </a:lnTo>
                    <a:lnTo>
                      <a:pt x="23" y="0"/>
                    </a:lnTo>
                    <a:lnTo>
                      <a:pt x="80" y="312"/>
                    </a:lnTo>
                    <a:lnTo>
                      <a:pt x="56" y="316"/>
                    </a:lnTo>
                    <a:close/>
                  </a:path>
                </a:pathLst>
              </a:custGeom>
              <a:solidFill>
                <a:srgbClr val="397E9E">
                  <a:lumMod val="50000"/>
                </a:srgb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6096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3200" kern="0">
                  <a:solidFill>
                    <a:srgbClr val="A3C5C4"/>
                  </a:solidFill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1" name="Freeform 316"/>
              <p:cNvSpPr/>
              <p:nvPr/>
            </p:nvSpPr>
            <p:spPr bwMode="auto">
              <a:xfrm>
                <a:off x="5038765" y="1643640"/>
                <a:ext cx="101899" cy="25571"/>
              </a:xfrm>
              <a:custGeom>
                <a:avLst/>
                <a:gdLst>
                  <a:gd name="T0" fmla="*/ 5 w 263"/>
                  <a:gd name="T1" fmla="*/ 66 h 66"/>
                  <a:gd name="T2" fmla="*/ 0 w 263"/>
                  <a:gd name="T3" fmla="*/ 45 h 66"/>
                  <a:gd name="T4" fmla="*/ 258 w 263"/>
                  <a:gd name="T5" fmla="*/ 0 h 66"/>
                  <a:gd name="T6" fmla="*/ 263 w 263"/>
                  <a:gd name="T7" fmla="*/ 21 h 66"/>
                  <a:gd name="T8" fmla="*/ 5 w 263"/>
                  <a:gd name="T9" fmla="*/ 66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3" h="66">
                    <a:moveTo>
                      <a:pt x="5" y="66"/>
                    </a:moveTo>
                    <a:lnTo>
                      <a:pt x="0" y="45"/>
                    </a:lnTo>
                    <a:lnTo>
                      <a:pt x="258" y="0"/>
                    </a:lnTo>
                    <a:lnTo>
                      <a:pt x="263" y="21"/>
                    </a:lnTo>
                    <a:lnTo>
                      <a:pt x="5" y="66"/>
                    </a:lnTo>
                    <a:close/>
                  </a:path>
                </a:pathLst>
              </a:custGeom>
              <a:solidFill>
                <a:srgbClr val="397E9E">
                  <a:lumMod val="50000"/>
                </a:srgb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6096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3200" kern="0">
                  <a:solidFill>
                    <a:srgbClr val="A3C5C4"/>
                  </a:solidFill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2" name="Freeform 317"/>
              <p:cNvSpPr/>
              <p:nvPr/>
            </p:nvSpPr>
            <p:spPr bwMode="auto">
              <a:xfrm>
                <a:off x="4889596" y="2329425"/>
                <a:ext cx="189463" cy="55018"/>
              </a:xfrm>
              <a:custGeom>
                <a:avLst/>
                <a:gdLst>
                  <a:gd name="T0" fmla="*/ 485 w 489"/>
                  <a:gd name="T1" fmla="*/ 142 h 142"/>
                  <a:gd name="T2" fmla="*/ 0 w 489"/>
                  <a:gd name="T3" fmla="*/ 24 h 142"/>
                  <a:gd name="T4" fmla="*/ 7 w 489"/>
                  <a:gd name="T5" fmla="*/ 0 h 142"/>
                  <a:gd name="T6" fmla="*/ 489 w 489"/>
                  <a:gd name="T7" fmla="*/ 121 h 142"/>
                  <a:gd name="T8" fmla="*/ 485 w 489"/>
                  <a:gd name="T9" fmla="*/ 142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9" h="142">
                    <a:moveTo>
                      <a:pt x="485" y="142"/>
                    </a:moveTo>
                    <a:lnTo>
                      <a:pt x="0" y="24"/>
                    </a:lnTo>
                    <a:lnTo>
                      <a:pt x="7" y="0"/>
                    </a:lnTo>
                    <a:lnTo>
                      <a:pt x="489" y="121"/>
                    </a:lnTo>
                    <a:lnTo>
                      <a:pt x="485" y="142"/>
                    </a:lnTo>
                    <a:close/>
                  </a:path>
                </a:pathLst>
              </a:custGeom>
              <a:solidFill>
                <a:srgbClr val="397E9E">
                  <a:lumMod val="50000"/>
                </a:srgb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6096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3200" kern="0">
                  <a:solidFill>
                    <a:srgbClr val="A3C5C4"/>
                  </a:solidFill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3" name="Freeform 318"/>
              <p:cNvSpPr/>
              <p:nvPr/>
            </p:nvSpPr>
            <p:spPr bwMode="auto">
              <a:xfrm>
                <a:off x="5060849" y="2221714"/>
                <a:ext cx="422320" cy="598996"/>
              </a:xfrm>
              <a:custGeom>
                <a:avLst/>
                <a:gdLst>
                  <a:gd name="T0" fmla="*/ 19 w 1090"/>
                  <a:gd name="T1" fmla="*/ 1546 h 1546"/>
                  <a:gd name="T2" fmla="*/ 0 w 1090"/>
                  <a:gd name="T3" fmla="*/ 1534 h 1546"/>
                  <a:gd name="T4" fmla="*/ 1071 w 1090"/>
                  <a:gd name="T5" fmla="*/ 0 h 1546"/>
                  <a:gd name="T6" fmla="*/ 1090 w 1090"/>
                  <a:gd name="T7" fmla="*/ 14 h 1546"/>
                  <a:gd name="T8" fmla="*/ 19 w 1090"/>
                  <a:gd name="T9" fmla="*/ 1546 h 15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0" h="1546">
                    <a:moveTo>
                      <a:pt x="19" y="1546"/>
                    </a:moveTo>
                    <a:lnTo>
                      <a:pt x="0" y="1534"/>
                    </a:lnTo>
                    <a:lnTo>
                      <a:pt x="1071" y="0"/>
                    </a:lnTo>
                    <a:lnTo>
                      <a:pt x="1090" y="14"/>
                    </a:lnTo>
                    <a:lnTo>
                      <a:pt x="19" y="1546"/>
                    </a:lnTo>
                    <a:close/>
                  </a:path>
                </a:pathLst>
              </a:custGeom>
              <a:solidFill>
                <a:srgbClr val="397E9E">
                  <a:lumMod val="50000"/>
                </a:srgb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6096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3200" kern="0">
                  <a:solidFill>
                    <a:srgbClr val="A3C5C4"/>
                  </a:solidFill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4" name="Freeform 319"/>
              <p:cNvSpPr/>
              <p:nvPr/>
            </p:nvSpPr>
            <p:spPr bwMode="auto">
              <a:xfrm>
                <a:off x="3956618" y="2775766"/>
                <a:ext cx="205348" cy="437818"/>
              </a:xfrm>
              <a:custGeom>
                <a:avLst/>
                <a:gdLst>
                  <a:gd name="T0" fmla="*/ 508 w 530"/>
                  <a:gd name="T1" fmla="*/ 1130 h 1130"/>
                  <a:gd name="T2" fmla="*/ 0 w 530"/>
                  <a:gd name="T3" fmla="*/ 9 h 1130"/>
                  <a:gd name="T4" fmla="*/ 21 w 530"/>
                  <a:gd name="T5" fmla="*/ 0 h 1130"/>
                  <a:gd name="T6" fmla="*/ 530 w 530"/>
                  <a:gd name="T7" fmla="*/ 1120 h 1130"/>
                  <a:gd name="T8" fmla="*/ 508 w 530"/>
                  <a:gd name="T9" fmla="*/ 1130 h 1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30" h="1130">
                    <a:moveTo>
                      <a:pt x="508" y="1130"/>
                    </a:moveTo>
                    <a:lnTo>
                      <a:pt x="0" y="9"/>
                    </a:lnTo>
                    <a:lnTo>
                      <a:pt x="21" y="0"/>
                    </a:lnTo>
                    <a:lnTo>
                      <a:pt x="530" y="1120"/>
                    </a:lnTo>
                    <a:lnTo>
                      <a:pt x="508" y="1130"/>
                    </a:lnTo>
                    <a:close/>
                  </a:path>
                </a:pathLst>
              </a:custGeom>
              <a:solidFill>
                <a:srgbClr val="397E9E">
                  <a:lumMod val="50000"/>
                </a:srgb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6096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3200" kern="0">
                  <a:solidFill>
                    <a:srgbClr val="A3C5C4"/>
                  </a:solidFill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5" name="Freeform 320"/>
              <p:cNvSpPr/>
              <p:nvPr/>
            </p:nvSpPr>
            <p:spPr bwMode="auto">
              <a:xfrm>
                <a:off x="5005831" y="3074102"/>
                <a:ext cx="45719" cy="271214"/>
              </a:xfrm>
              <a:custGeom>
                <a:avLst/>
                <a:gdLst>
                  <a:gd name="T0" fmla="*/ 97 w 118"/>
                  <a:gd name="T1" fmla="*/ 700 h 700"/>
                  <a:gd name="T2" fmla="*/ 0 w 118"/>
                  <a:gd name="T3" fmla="*/ 3 h 700"/>
                  <a:gd name="T4" fmla="*/ 24 w 118"/>
                  <a:gd name="T5" fmla="*/ 0 h 700"/>
                  <a:gd name="T6" fmla="*/ 118 w 118"/>
                  <a:gd name="T7" fmla="*/ 698 h 700"/>
                  <a:gd name="T8" fmla="*/ 97 w 118"/>
                  <a:gd name="T9" fmla="*/ 700 h 7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8" h="700">
                    <a:moveTo>
                      <a:pt x="97" y="700"/>
                    </a:moveTo>
                    <a:lnTo>
                      <a:pt x="0" y="3"/>
                    </a:lnTo>
                    <a:lnTo>
                      <a:pt x="24" y="0"/>
                    </a:lnTo>
                    <a:lnTo>
                      <a:pt x="118" y="698"/>
                    </a:lnTo>
                    <a:lnTo>
                      <a:pt x="97" y="700"/>
                    </a:lnTo>
                    <a:close/>
                  </a:path>
                </a:pathLst>
              </a:custGeom>
              <a:solidFill>
                <a:srgbClr val="397E9E">
                  <a:lumMod val="50000"/>
                </a:srgb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6096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3200" kern="0">
                  <a:solidFill>
                    <a:srgbClr val="A3C5C4"/>
                  </a:solidFill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6" name="Freeform 321"/>
              <p:cNvSpPr/>
              <p:nvPr/>
            </p:nvSpPr>
            <p:spPr bwMode="auto">
              <a:xfrm>
                <a:off x="4281689" y="3539428"/>
                <a:ext cx="496710" cy="143744"/>
              </a:xfrm>
              <a:custGeom>
                <a:avLst/>
                <a:gdLst>
                  <a:gd name="T0" fmla="*/ 5 w 1282"/>
                  <a:gd name="T1" fmla="*/ 371 h 371"/>
                  <a:gd name="T2" fmla="*/ 0 w 1282"/>
                  <a:gd name="T3" fmla="*/ 348 h 371"/>
                  <a:gd name="T4" fmla="*/ 1275 w 1282"/>
                  <a:gd name="T5" fmla="*/ 0 h 371"/>
                  <a:gd name="T6" fmla="*/ 1282 w 1282"/>
                  <a:gd name="T7" fmla="*/ 22 h 371"/>
                  <a:gd name="T8" fmla="*/ 5 w 1282"/>
                  <a:gd name="T9" fmla="*/ 371 h 3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82" h="371">
                    <a:moveTo>
                      <a:pt x="5" y="371"/>
                    </a:moveTo>
                    <a:lnTo>
                      <a:pt x="0" y="348"/>
                    </a:lnTo>
                    <a:lnTo>
                      <a:pt x="1275" y="0"/>
                    </a:lnTo>
                    <a:lnTo>
                      <a:pt x="1282" y="22"/>
                    </a:lnTo>
                    <a:lnTo>
                      <a:pt x="5" y="371"/>
                    </a:lnTo>
                    <a:close/>
                  </a:path>
                </a:pathLst>
              </a:custGeom>
              <a:solidFill>
                <a:srgbClr val="397E9E">
                  <a:lumMod val="50000"/>
                </a:srgb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6096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3200" kern="0">
                  <a:solidFill>
                    <a:srgbClr val="A3C5C4"/>
                  </a:solidFill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7" name="Freeform 322"/>
              <p:cNvSpPr/>
              <p:nvPr/>
            </p:nvSpPr>
            <p:spPr bwMode="auto">
              <a:xfrm>
                <a:off x="4283626" y="3674260"/>
                <a:ext cx="154980" cy="209610"/>
              </a:xfrm>
              <a:custGeom>
                <a:avLst/>
                <a:gdLst>
                  <a:gd name="T0" fmla="*/ 383 w 400"/>
                  <a:gd name="T1" fmla="*/ 541 h 541"/>
                  <a:gd name="T2" fmla="*/ 0 w 400"/>
                  <a:gd name="T3" fmla="*/ 14 h 541"/>
                  <a:gd name="T4" fmla="*/ 17 w 400"/>
                  <a:gd name="T5" fmla="*/ 0 h 541"/>
                  <a:gd name="T6" fmla="*/ 400 w 400"/>
                  <a:gd name="T7" fmla="*/ 527 h 541"/>
                  <a:gd name="T8" fmla="*/ 383 w 400"/>
                  <a:gd name="T9" fmla="*/ 541 h 5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0" h="541">
                    <a:moveTo>
                      <a:pt x="383" y="541"/>
                    </a:moveTo>
                    <a:lnTo>
                      <a:pt x="0" y="14"/>
                    </a:lnTo>
                    <a:lnTo>
                      <a:pt x="17" y="0"/>
                    </a:lnTo>
                    <a:lnTo>
                      <a:pt x="400" y="527"/>
                    </a:lnTo>
                    <a:lnTo>
                      <a:pt x="383" y="541"/>
                    </a:lnTo>
                    <a:close/>
                  </a:path>
                </a:pathLst>
              </a:custGeom>
              <a:solidFill>
                <a:srgbClr val="397E9E">
                  <a:lumMod val="50000"/>
                </a:srgb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6096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3200" kern="0">
                  <a:solidFill>
                    <a:srgbClr val="A3C5C4"/>
                  </a:solidFill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8" name="Freeform 323"/>
              <p:cNvSpPr/>
              <p:nvPr/>
            </p:nvSpPr>
            <p:spPr bwMode="auto">
              <a:xfrm>
                <a:off x="4776849" y="3511919"/>
                <a:ext cx="264628" cy="34096"/>
              </a:xfrm>
              <a:custGeom>
                <a:avLst/>
                <a:gdLst>
                  <a:gd name="T0" fmla="*/ 2 w 683"/>
                  <a:gd name="T1" fmla="*/ 88 h 88"/>
                  <a:gd name="T2" fmla="*/ 0 w 683"/>
                  <a:gd name="T3" fmla="*/ 67 h 88"/>
                  <a:gd name="T4" fmla="*/ 681 w 683"/>
                  <a:gd name="T5" fmla="*/ 0 h 88"/>
                  <a:gd name="T6" fmla="*/ 683 w 683"/>
                  <a:gd name="T7" fmla="*/ 24 h 88"/>
                  <a:gd name="T8" fmla="*/ 2 w 683"/>
                  <a:gd name="T9" fmla="*/ 88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83" h="88">
                    <a:moveTo>
                      <a:pt x="2" y="88"/>
                    </a:moveTo>
                    <a:lnTo>
                      <a:pt x="0" y="67"/>
                    </a:lnTo>
                    <a:lnTo>
                      <a:pt x="681" y="0"/>
                    </a:lnTo>
                    <a:lnTo>
                      <a:pt x="683" y="24"/>
                    </a:lnTo>
                    <a:lnTo>
                      <a:pt x="2" y="88"/>
                    </a:lnTo>
                    <a:close/>
                  </a:path>
                </a:pathLst>
              </a:custGeom>
              <a:solidFill>
                <a:srgbClr val="397E9E">
                  <a:lumMod val="50000"/>
                </a:srgb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6096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3200" kern="0">
                  <a:solidFill>
                    <a:srgbClr val="A3C5C4"/>
                  </a:solidFill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9" name="Freeform 324"/>
              <p:cNvSpPr/>
              <p:nvPr/>
            </p:nvSpPr>
            <p:spPr bwMode="auto">
              <a:xfrm>
                <a:off x="4393662" y="3400334"/>
                <a:ext cx="288650" cy="423095"/>
              </a:xfrm>
              <a:custGeom>
                <a:avLst/>
                <a:gdLst>
                  <a:gd name="T0" fmla="*/ 726 w 745"/>
                  <a:gd name="T1" fmla="*/ 1092 h 1092"/>
                  <a:gd name="T2" fmla="*/ 0 w 745"/>
                  <a:gd name="T3" fmla="*/ 12 h 1092"/>
                  <a:gd name="T4" fmla="*/ 17 w 745"/>
                  <a:gd name="T5" fmla="*/ 0 h 1092"/>
                  <a:gd name="T6" fmla="*/ 745 w 745"/>
                  <a:gd name="T7" fmla="*/ 1080 h 1092"/>
                  <a:gd name="T8" fmla="*/ 726 w 745"/>
                  <a:gd name="T9" fmla="*/ 1092 h 10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45" h="1092">
                    <a:moveTo>
                      <a:pt x="726" y="1092"/>
                    </a:moveTo>
                    <a:lnTo>
                      <a:pt x="0" y="12"/>
                    </a:lnTo>
                    <a:lnTo>
                      <a:pt x="17" y="0"/>
                    </a:lnTo>
                    <a:lnTo>
                      <a:pt x="745" y="1080"/>
                    </a:lnTo>
                    <a:lnTo>
                      <a:pt x="726" y="1092"/>
                    </a:lnTo>
                    <a:close/>
                  </a:path>
                </a:pathLst>
              </a:custGeom>
              <a:solidFill>
                <a:srgbClr val="397E9E">
                  <a:lumMod val="50000"/>
                </a:srgb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6096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3200" kern="0">
                  <a:solidFill>
                    <a:srgbClr val="A3C5C4"/>
                  </a:solidFill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0" name="Freeform 325"/>
              <p:cNvSpPr/>
              <p:nvPr/>
            </p:nvSpPr>
            <p:spPr bwMode="auto">
              <a:xfrm>
                <a:off x="4528494" y="2651007"/>
                <a:ext cx="203411" cy="216196"/>
              </a:xfrm>
              <a:custGeom>
                <a:avLst/>
                <a:gdLst>
                  <a:gd name="T0" fmla="*/ 508 w 525"/>
                  <a:gd name="T1" fmla="*/ 558 h 558"/>
                  <a:gd name="T2" fmla="*/ 0 w 525"/>
                  <a:gd name="T3" fmla="*/ 17 h 558"/>
                  <a:gd name="T4" fmla="*/ 16 w 525"/>
                  <a:gd name="T5" fmla="*/ 0 h 558"/>
                  <a:gd name="T6" fmla="*/ 525 w 525"/>
                  <a:gd name="T7" fmla="*/ 544 h 558"/>
                  <a:gd name="T8" fmla="*/ 508 w 525"/>
                  <a:gd name="T9" fmla="*/ 558 h 5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5" h="558">
                    <a:moveTo>
                      <a:pt x="508" y="558"/>
                    </a:moveTo>
                    <a:lnTo>
                      <a:pt x="0" y="17"/>
                    </a:lnTo>
                    <a:lnTo>
                      <a:pt x="16" y="0"/>
                    </a:lnTo>
                    <a:lnTo>
                      <a:pt x="525" y="544"/>
                    </a:lnTo>
                    <a:lnTo>
                      <a:pt x="508" y="558"/>
                    </a:lnTo>
                    <a:close/>
                  </a:path>
                </a:pathLst>
              </a:custGeom>
              <a:solidFill>
                <a:srgbClr val="397E9E">
                  <a:lumMod val="50000"/>
                </a:srgb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6096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3200" kern="0">
                  <a:solidFill>
                    <a:srgbClr val="A3C5C4"/>
                  </a:solidFill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1" name="Freeform 326"/>
              <p:cNvSpPr/>
              <p:nvPr/>
            </p:nvSpPr>
            <p:spPr bwMode="auto">
              <a:xfrm>
                <a:off x="4155380" y="3222495"/>
                <a:ext cx="69741" cy="208835"/>
              </a:xfrm>
              <a:custGeom>
                <a:avLst/>
                <a:gdLst>
                  <a:gd name="T0" fmla="*/ 159 w 180"/>
                  <a:gd name="T1" fmla="*/ 539 h 539"/>
                  <a:gd name="T2" fmla="*/ 0 w 180"/>
                  <a:gd name="T3" fmla="*/ 5 h 539"/>
                  <a:gd name="T4" fmla="*/ 21 w 180"/>
                  <a:gd name="T5" fmla="*/ 0 h 539"/>
                  <a:gd name="T6" fmla="*/ 180 w 180"/>
                  <a:gd name="T7" fmla="*/ 532 h 539"/>
                  <a:gd name="T8" fmla="*/ 159 w 180"/>
                  <a:gd name="T9" fmla="*/ 539 h 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0" h="539">
                    <a:moveTo>
                      <a:pt x="159" y="539"/>
                    </a:moveTo>
                    <a:lnTo>
                      <a:pt x="0" y="5"/>
                    </a:lnTo>
                    <a:lnTo>
                      <a:pt x="21" y="0"/>
                    </a:lnTo>
                    <a:lnTo>
                      <a:pt x="180" y="532"/>
                    </a:lnTo>
                    <a:lnTo>
                      <a:pt x="159" y="539"/>
                    </a:lnTo>
                    <a:close/>
                  </a:path>
                </a:pathLst>
              </a:custGeom>
              <a:solidFill>
                <a:srgbClr val="397E9E">
                  <a:lumMod val="50000"/>
                </a:srgb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6096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3200" kern="0">
                  <a:solidFill>
                    <a:srgbClr val="A3C5C4"/>
                  </a:solidFill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2" name="Freeform 327"/>
              <p:cNvSpPr/>
              <p:nvPr/>
            </p:nvSpPr>
            <p:spPr bwMode="auto">
              <a:xfrm>
                <a:off x="4771425" y="3543303"/>
                <a:ext cx="167378" cy="294074"/>
              </a:xfrm>
              <a:custGeom>
                <a:avLst/>
                <a:gdLst>
                  <a:gd name="T0" fmla="*/ 413 w 432"/>
                  <a:gd name="T1" fmla="*/ 759 h 759"/>
                  <a:gd name="T2" fmla="*/ 0 w 432"/>
                  <a:gd name="T3" fmla="*/ 12 h 759"/>
                  <a:gd name="T4" fmla="*/ 18 w 432"/>
                  <a:gd name="T5" fmla="*/ 0 h 759"/>
                  <a:gd name="T6" fmla="*/ 432 w 432"/>
                  <a:gd name="T7" fmla="*/ 747 h 759"/>
                  <a:gd name="T8" fmla="*/ 413 w 432"/>
                  <a:gd name="T9" fmla="*/ 759 h 7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32" h="759">
                    <a:moveTo>
                      <a:pt x="413" y="759"/>
                    </a:moveTo>
                    <a:lnTo>
                      <a:pt x="0" y="12"/>
                    </a:lnTo>
                    <a:lnTo>
                      <a:pt x="18" y="0"/>
                    </a:lnTo>
                    <a:lnTo>
                      <a:pt x="432" y="747"/>
                    </a:lnTo>
                    <a:lnTo>
                      <a:pt x="413" y="759"/>
                    </a:lnTo>
                    <a:close/>
                  </a:path>
                </a:pathLst>
              </a:custGeom>
              <a:solidFill>
                <a:srgbClr val="397E9E">
                  <a:lumMod val="50000"/>
                </a:srgb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6096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3200" kern="0">
                  <a:solidFill>
                    <a:srgbClr val="A3C5C4"/>
                  </a:solidFill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3" name="Freeform 328"/>
              <p:cNvSpPr/>
              <p:nvPr/>
            </p:nvSpPr>
            <p:spPr bwMode="auto">
              <a:xfrm>
                <a:off x="4834578" y="3072552"/>
                <a:ext cx="176677" cy="31771"/>
              </a:xfrm>
              <a:custGeom>
                <a:avLst/>
                <a:gdLst>
                  <a:gd name="T0" fmla="*/ 2 w 456"/>
                  <a:gd name="T1" fmla="*/ 82 h 82"/>
                  <a:gd name="T2" fmla="*/ 0 w 456"/>
                  <a:gd name="T3" fmla="*/ 59 h 82"/>
                  <a:gd name="T4" fmla="*/ 454 w 456"/>
                  <a:gd name="T5" fmla="*/ 0 h 82"/>
                  <a:gd name="T6" fmla="*/ 456 w 456"/>
                  <a:gd name="T7" fmla="*/ 23 h 82"/>
                  <a:gd name="T8" fmla="*/ 2 w 456"/>
                  <a:gd name="T9" fmla="*/ 82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6" h="82">
                    <a:moveTo>
                      <a:pt x="2" y="82"/>
                    </a:moveTo>
                    <a:lnTo>
                      <a:pt x="0" y="59"/>
                    </a:lnTo>
                    <a:lnTo>
                      <a:pt x="454" y="0"/>
                    </a:lnTo>
                    <a:lnTo>
                      <a:pt x="456" y="23"/>
                    </a:lnTo>
                    <a:lnTo>
                      <a:pt x="2" y="82"/>
                    </a:lnTo>
                    <a:close/>
                  </a:path>
                </a:pathLst>
              </a:custGeom>
              <a:solidFill>
                <a:srgbClr val="397E9E">
                  <a:lumMod val="50000"/>
                </a:srgb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6096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3200" kern="0">
                  <a:solidFill>
                    <a:srgbClr val="A3C5C4"/>
                  </a:solidFill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4" name="Freeform 329"/>
              <p:cNvSpPr/>
              <p:nvPr/>
            </p:nvSpPr>
            <p:spPr bwMode="auto">
              <a:xfrm>
                <a:off x="5009706" y="2978014"/>
                <a:ext cx="324295" cy="102674"/>
              </a:xfrm>
              <a:custGeom>
                <a:avLst/>
                <a:gdLst>
                  <a:gd name="T0" fmla="*/ 7 w 837"/>
                  <a:gd name="T1" fmla="*/ 265 h 265"/>
                  <a:gd name="T2" fmla="*/ 0 w 837"/>
                  <a:gd name="T3" fmla="*/ 244 h 265"/>
                  <a:gd name="T4" fmla="*/ 832 w 837"/>
                  <a:gd name="T5" fmla="*/ 0 h 265"/>
                  <a:gd name="T6" fmla="*/ 837 w 837"/>
                  <a:gd name="T7" fmla="*/ 21 h 265"/>
                  <a:gd name="T8" fmla="*/ 7 w 837"/>
                  <a:gd name="T9" fmla="*/ 265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37" h="265">
                    <a:moveTo>
                      <a:pt x="7" y="265"/>
                    </a:moveTo>
                    <a:lnTo>
                      <a:pt x="0" y="244"/>
                    </a:lnTo>
                    <a:lnTo>
                      <a:pt x="832" y="0"/>
                    </a:lnTo>
                    <a:lnTo>
                      <a:pt x="837" y="21"/>
                    </a:lnTo>
                    <a:lnTo>
                      <a:pt x="7" y="265"/>
                    </a:lnTo>
                    <a:close/>
                  </a:path>
                </a:pathLst>
              </a:custGeom>
              <a:solidFill>
                <a:srgbClr val="397E9E">
                  <a:lumMod val="50000"/>
                </a:srgb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6096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3200" kern="0">
                  <a:solidFill>
                    <a:srgbClr val="A3C5C4"/>
                  </a:solidFill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5" name="Freeform 330"/>
              <p:cNvSpPr/>
              <p:nvPr/>
            </p:nvSpPr>
            <p:spPr bwMode="auto">
              <a:xfrm>
                <a:off x="3968630" y="1596758"/>
                <a:ext cx="139094" cy="175902"/>
              </a:xfrm>
              <a:custGeom>
                <a:avLst/>
                <a:gdLst>
                  <a:gd name="T0" fmla="*/ 342 w 359"/>
                  <a:gd name="T1" fmla="*/ 454 h 454"/>
                  <a:gd name="T2" fmla="*/ 0 w 359"/>
                  <a:gd name="T3" fmla="*/ 15 h 454"/>
                  <a:gd name="T4" fmla="*/ 18 w 359"/>
                  <a:gd name="T5" fmla="*/ 0 h 454"/>
                  <a:gd name="T6" fmla="*/ 359 w 359"/>
                  <a:gd name="T7" fmla="*/ 440 h 454"/>
                  <a:gd name="T8" fmla="*/ 342 w 359"/>
                  <a:gd name="T9" fmla="*/ 454 h 4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9" h="454">
                    <a:moveTo>
                      <a:pt x="342" y="454"/>
                    </a:moveTo>
                    <a:lnTo>
                      <a:pt x="0" y="15"/>
                    </a:lnTo>
                    <a:lnTo>
                      <a:pt x="18" y="0"/>
                    </a:lnTo>
                    <a:lnTo>
                      <a:pt x="359" y="440"/>
                    </a:lnTo>
                    <a:lnTo>
                      <a:pt x="342" y="454"/>
                    </a:lnTo>
                    <a:close/>
                  </a:path>
                </a:pathLst>
              </a:custGeom>
              <a:solidFill>
                <a:srgbClr val="397E9E">
                  <a:lumMod val="50000"/>
                </a:srgb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6096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3200" kern="0">
                  <a:solidFill>
                    <a:srgbClr val="A3C5C4"/>
                  </a:solidFill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6" name="Freeform 331"/>
              <p:cNvSpPr/>
              <p:nvPr/>
            </p:nvSpPr>
            <p:spPr bwMode="auto">
              <a:xfrm>
                <a:off x="3576143" y="2400328"/>
                <a:ext cx="185200" cy="18210"/>
              </a:xfrm>
              <a:custGeom>
                <a:avLst/>
                <a:gdLst>
                  <a:gd name="T0" fmla="*/ 476 w 478"/>
                  <a:gd name="T1" fmla="*/ 47 h 47"/>
                  <a:gd name="T2" fmla="*/ 0 w 478"/>
                  <a:gd name="T3" fmla="*/ 23 h 47"/>
                  <a:gd name="T4" fmla="*/ 0 w 478"/>
                  <a:gd name="T5" fmla="*/ 0 h 47"/>
                  <a:gd name="T6" fmla="*/ 478 w 478"/>
                  <a:gd name="T7" fmla="*/ 23 h 47"/>
                  <a:gd name="T8" fmla="*/ 476 w 478"/>
                  <a:gd name="T9" fmla="*/ 47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78" h="47">
                    <a:moveTo>
                      <a:pt x="476" y="47"/>
                    </a:moveTo>
                    <a:lnTo>
                      <a:pt x="0" y="23"/>
                    </a:lnTo>
                    <a:lnTo>
                      <a:pt x="0" y="0"/>
                    </a:lnTo>
                    <a:lnTo>
                      <a:pt x="478" y="23"/>
                    </a:lnTo>
                    <a:lnTo>
                      <a:pt x="476" y="47"/>
                    </a:lnTo>
                    <a:close/>
                  </a:path>
                </a:pathLst>
              </a:custGeom>
              <a:solidFill>
                <a:srgbClr val="397E9E">
                  <a:lumMod val="50000"/>
                </a:srgb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6096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3200" kern="0">
                  <a:solidFill>
                    <a:srgbClr val="A3C5C4"/>
                  </a:solidFill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7" name="Freeform 332"/>
              <p:cNvSpPr/>
              <p:nvPr/>
            </p:nvSpPr>
            <p:spPr bwMode="auto">
              <a:xfrm>
                <a:off x="3698190" y="2775766"/>
                <a:ext cx="264628" cy="71290"/>
              </a:xfrm>
              <a:custGeom>
                <a:avLst/>
                <a:gdLst>
                  <a:gd name="T0" fmla="*/ 4 w 683"/>
                  <a:gd name="T1" fmla="*/ 184 h 184"/>
                  <a:gd name="T2" fmla="*/ 0 w 683"/>
                  <a:gd name="T3" fmla="*/ 163 h 184"/>
                  <a:gd name="T4" fmla="*/ 676 w 683"/>
                  <a:gd name="T5" fmla="*/ 0 h 184"/>
                  <a:gd name="T6" fmla="*/ 683 w 683"/>
                  <a:gd name="T7" fmla="*/ 21 h 184"/>
                  <a:gd name="T8" fmla="*/ 4 w 683"/>
                  <a:gd name="T9" fmla="*/ 184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83" h="184">
                    <a:moveTo>
                      <a:pt x="4" y="184"/>
                    </a:moveTo>
                    <a:lnTo>
                      <a:pt x="0" y="163"/>
                    </a:lnTo>
                    <a:lnTo>
                      <a:pt x="676" y="0"/>
                    </a:lnTo>
                    <a:lnTo>
                      <a:pt x="683" y="21"/>
                    </a:lnTo>
                    <a:lnTo>
                      <a:pt x="4" y="184"/>
                    </a:lnTo>
                    <a:close/>
                  </a:path>
                </a:pathLst>
              </a:custGeom>
              <a:solidFill>
                <a:srgbClr val="397E9E">
                  <a:lumMod val="50000"/>
                </a:srgb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6096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3200" kern="0">
                  <a:solidFill>
                    <a:srgbClr val="A3C5C4"/>
                  </a:solidFill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8" name="Freeform 333"/>
              <p:cNvSpPr/>
              <p:nvPr/>
            </p:nvSpPr>
            <p:spPr bwMode="auto">
              <a:xfrm>
                <a:off x="4084090" y="3673099"/>
                <a:ext cx="202249" cy="44944"/>
              </a:xfrm>
              <a:custGeom>
                <a:avLst/>
                <a:gdLst>
                  <a:gd name="T0" fmla="*/ 4 w 522"/>
                  <a:gd name="T1" fmla="*/ 116 h 116"/>
                  <a:gd name="T2" fmla="*/ 0 w 522"/>
                  <a:gd name="T3" fmla="*/ 93 h 116"/>
                  <a:gd name="T4" fmla="*/ 518 w 522"/>
                  <a:gd name="T5" fmla="*/ 0 h 116"/>
                  <a:gd name="T6" fmla="*/ 522 w 522"/>
                  <a:gd name="T7" fmla="*/ 22 h 116"/>
                  <a:gd name="T8" fmla="*/ 4 w 522"/>
                  <a:gd name="T9" fmla="*/ 116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2" h="116">
                    <a:moveTo>
                      <a:pt x="4" y="116"/>
                    </a:moveTo>
                    <a:lnTo>
                      <a:pt x="0" y="93"/>
                    </a:lnTo>
                    <a:lnTo>
                      <a:pt x="518" y="0"/>
                    </a:lnTo>
                    <a:lnTo>
                      <a:pt x="522" y="22"/>
                    </a:lnTo>
                    <a:lnTo>
                      <a:pt x="4" y="116"/>
                    </a:lnTo>
                    <a:close/>
                  </a:path>
                </a:pathLst>
              </a:custGeom>
              <a:solidFill>
                <a:srgbClr val="397E9E">
                  <a:lumMod val="50000"/>
                </a:srgb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6096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3200" kern="0">
                  <a:solidFill>
                    <a:srgbClr val="A3C5C4"/>
                  </a:solidFill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9" name="Freeform 334"/>
              <p:cNvSpPr/>
              <p:nvPr/>
            </p:nvSpPr>
            <p:spPr bwMode="auto">
              <a:xfrm>
                <a:off x="5007769" y="3074102"/>
                <a:ext cx="136382" cy="120109"/>
              </a:xfrm>
              <a:custGeom>
                <a:avLst/>
                <a:gdLst>
                  <a:gd name="T0" fmla="*/ 336 w 352"/>
                  <a:gd name="T1" fmla="*/ 310 h 310"/>
                  <a:gd name="T2" fmla="*/ 0 w 352"/>
                  <a:gd name="T3" fmla="*/ 17 h 310"/>
                  <a:gd name="T4" fmla="*/ 16 w 352"/>
                  <a:gd name="T5" fmla="*/ 0 h 310"/>
                  <a:gd name="T6" fmla="*/ 352 w 352"/>
                  <a:gd name="T7" fmla="*/ 294 h 310"/>
                  <a:gd name="T8" fmla="*/ 336 w 352"/>
                  <a:gd name="T9" fmla="*/ 310 h 3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2" h="310">
                    <a:moveTo>
                      <a:pt x="336" y="310"/>
                    </a:moveTo>
                    <a:lnTo>
                      <a:pt x="0" y="17"/>
                    </a:lnTo>
                    <a:lnTo>
                      <a:pt x="16" y="0"/>
                    </a:lnTo>
                    <a:lnTo>
                      <a:pt x="352" y="294"/>
                    </a:lnTo>
                    <a:lnTo>
                      <a:pt x="336" y="310"/>
                    </a:lnTo>
                    <a:close/>
                  </a:path>
                </a:pathLst>
              </a:custGeom>
              <a:solidFill>
                <a:srgbClr val="397E9E">
                  <a:lumMod val="50000"/>
                </a:srgb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6096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3200" kern="0">
                  <a:solidFill>
                    <a:srgbClr val="A3C5C4"/>
                  </a:solidFill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170" name="Freeform 335"/>
              <p:cNvSpPr/>
              <p:nvPr/>
            </p:nvSpPr>
            <p:spPr bwMode="auto">
              <a:xfrm>
                <a:off x="5082933" y="2376306"/>
                <a:ext cx="417670" cy="32159"/>
              </a:xfrm>
              <a:custGeom>
                <a:avLst/>
                <a:gdLst>
                  <a:gd name="T0" fmla="*/ 1078 w 1078"/>
                  <a:gd name="T1" fmla="*/ 83 h 83"/>
                  <a:gd name="T2" fmla="*/ 0 w 1078"/>
                  <a:gd name="T3" fmla="*/ 21 h 83"/>
                  <a:gd name="T4" fmla="*/ 0 w 1078"/>
                  <a:gd name="T5" fmla="*/ 0 h 83"/>
                  <a:gd name="T6" fmla="*/ 1078 w 1078"/>
                  <a:gd name="T7" fmla="*/ 59 h 83"/>
                  <a:gd name="T8" fmla="*/ 1078 w 1078"/>
                  <a:gd name="T9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78" h="83">
                    <a:moveTo>
                      <a:pt x="1078" y="83"/>
                    </a:moveTo>
                    <a:lnTo>
                      <a:pt x="0" y="21"/>
                    </a:lnTo>
                    <a:lnTo>
                      <a:pt x="0" y="0"/>
                    </a:lnTo>
                    <a:lnTo>
                      <a:pt x="1078" y="59"/>
                    </a:lnTo>
                    <a:lnTo>
                      <a:pt x="1078" y="83"/>
                    </a:lnTo>
                    <a:close/>
                  </a:path>
                </a:pathLst>
              </a:custGeom>
              <a:solidFill>
                <a:srgbClr val="397E9E">
                  <a:lumMod val="50000"/>
                </a:srgb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6096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3200" kern="0">
                  <a:solidFill>
                    <a:srgbClr val="A3C5C4"/>
                  </a:solidFill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171" name="Freeform 336"/>
              <p:cNvSpPr/>
              <p:nvPr/>
            </p:nvSpPr>
            <p:spPr bwMode="auto">
              <a:xfrm>
                <a:off x="5299130" y="1949337"/>
                <a:ext cx="106161" cy="150330"/>
              </a:xfrm>
              <a:custGeom>
                <a:avLst/>
                <a:gdLst>
                  <a:gd name="T0" fmla="*/ 16 w 274"/>
                  <a:gd name="T1" fmla="*/ 388 h 388"/>
                  <a:gd name="T2" fmla="*/ 0 w 274"/>
                  <a:gd name="T3" fmla="*/ 376 h 388"/>
                  <a:gd name="T4" fmla="*/ 258 w 274"/>
                  <a:gd name="T5" fmla="*/ 0 h 388"/>
                  <a:gd name="T6" fmla="*/ 274 w 274"/>
                  <a:gd name="T7" fmla="*/ 15 h 388"/>
                  <a:gd name="T8" fmla="*/ 16 w 274"/>
                  <a:gd name="T9" fmla="*/ 388 h 3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4" h="388">
                    <a:moveTo>
                      <a:pt x="16" y="388"/>
                    </a:moveTo>
                    <a:lnTo>
                      <a:pt x="0" y="376"/>
                    </a:lnTo>
                    <a:lnTo>
                      <a:pt x="258" y="0"/>
                    </a:lnTo>
                    <a:lnTo>
                      <a:pt x="274" y="15"/>
                    </a:lnTo>
                    <a:lnTo>
                      <a:pt x="16" y="388"/>
                    </a:lnTo>
                    <a:close/>
                  </a:path>
                </a:pathLst>
              </a:custGeom>
              <a:solidFill>
                <a:srgbClr val="397E9E">
                  <a:lumMod val="50000"/>
                </a:srgb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6096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3200" kern="0">
                  <a:solidFill>
                    <a:srgbClr val="A3C5C4"/>
                  </a:solidFill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172" name="Oval 341"/>
              <p:cNvSpPr>
                <a:spLocks noChangeArrowheads="1"/>
              </p:cNvSpPr>
              <p:nvPr/>
            </p:nvSpPr>
            <p:spPr bwMode="auto">
              <a:xfrm>
                <a:off x="4301836" y="2902075"/>
                <a:ext cx="430069" cy="430456"/>
              </a:xfrm>
              <a:prstGeom prst="ellipse">
                <a:avLst/>
              </a:prstGeom>
              <a:solidFill>
                <a:srgbClr val="EE8272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6096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3200" kern="0">
                  <a:solidFill>
                    <a:srgbClr val="A3C5C4"/>
                  </a:solidFill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173" name="Oval 342"/>
              <p:cNvSpPr>
                <a:spLocks noChangeArrowheads="1"/>
              </p:cNvSpPr>
              <p:nvPr/>
            </p:nvSpPr>
            <p:spPr bwMode="auto">
              <a:xfrm>
                <a:off x="4515708" y="1369713"/>
                <a:ext cx="206123" cy="206123"/>
              </a:xfrm>
              <a:prstGeom prst="ellipse">
                <a:avLst/>
              </a:prstGeom>
              <a:solidFill>
                <a:srgbClr val="7AB32E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6096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3200" kern="0">
                  <a:solidFill>
                    <a:srgbClr val="A3C5C4"/>
                  </a:solidFill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174" name="Oval 343"/>
              <p:cNvSpPr>
                <a:spLocks noChangeArrowheads="1"/>
              </p:cNvSpPr>
              <p:nvPr/>
            </p:nvSpPr>
            <p:spPr bwMode="auto">
              <a:xfrm>
                <a:off x="3839222" y="2119039"/>
                <a:ext cx="311509" cy="311509"/>
              </a:xfrm>
              <a:prstGeom prst="ellipse">
                <a:avLst/>
              </a:prstGeom>
              <a:solidFill>
                <a:srgbClr val="EE8272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6096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3200" kern="0">
                  <a:solidFill>
                    <a:srgbClr val="A3C5C4"/>
                  </a:solidFill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175" name="Oval 344"/>
              <p:cNvSpPr>
                <a:spLocks noChangeArrowheads="1"/>
              </p:cNvSpPr>
              <p:nvPr/>
            </p:nvSpPr>
            <p:spPr bwMode="auto">
              <a:xfrm>
                <a:off x="5364996" y="2489828"/>
                <a:ext cx="171640" cy="171253"/>
              </a:xfrm>
              <a:prstGeom prst="ellipse">
                <a:avLst/>
              </a:prstGeom>
              <a:solidFill>
                <a:srgbClr val="7AB32E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6096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3200" kern="0">
                  <a:solidFill>
                    <a:srgbClr val="A3C5C4"/>
                  </a:solidFill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176" name="Oval 345"/>
              <p:cNvSpPr>
                <a:spLocks noChangeArrowheads="1"/>
              </p:cNvSpPr>
              <p:nvPr/>
            </p:nvSpPr>
            <p:spPr bwMode="auto">
              <a:xfrm>
                <a:off x="4124384" y="3514632"/>
                <a:ext cx="322358" cy="322745"/>
              </a:xfrm>
              <a:prstGeom prst="ellipse">
                <a:avLst/>
              </a:prstGeom>
              <a:solidFill>
                <a:srgbClr val="7AB32E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6096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3200" kern="0">
                  <a:solidFill>
                    <a:srgbClr val="A3C5C4"/>
                  </a:solidFill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177" name="Oval 346"/>
              <p:cNvSpPr>
                <a:spLocks noChangeArrowheads="1"/>
              </p:cNvSpPr>
              <p:nvPr/>
            </p:nvSpPr>
            <p:spPr bwMode="auto">
              <a:xfrm>
                <a:off x="5161586" y="1703307"/>
                <a:ext cx="214647" cy="214260"/>
              </a:xfrm>
              <a:prstGeom prst="ellipse">
                <a:avLst/>
              </a:prstGeom>
              <a:solidFill>
                <a:srgbClr val="7AB32E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6096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3200" kern="0">
                  <a:solidFill>
                    <a:srgbClr val="A3C5C4"/>
                  </a:solidFill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178" name="Oval 347"/>
              <p:cNvSpPr>
                <a:spLocks noChangeArrowheads="1"/>
              </p:cNvSpPr>
              <p:nvPr/>
            </p:nvSpPr>
            <p:spPr bwMode="auto">
              <a:xfrm>
                <a:off x="4337868" y="2203116"/>
                <a:ext cx="409534" cy="409534"/>
              </a:xfrm>
              <a:prstGeom prst="ellipse">
                <a:avLst/>
              </a:prstGeom>
              <a:solidFill>
                <a:srgbClr val="7AB32E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6096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3200" kern="0">
                  <a:solidFill>
                    <a:srgbClr val="A3C5C4"/>
                  </a:solidFill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179" name="Oval 348"/>
              <p:cNvSpPr>
                <a:spLocks noChangeArrowheads="1"/>
              </p:cNvSpPr>
              <p:nvPr/>
            </p:nvSpPr>
            <p:spPr bwMode="auto">
              <a:xfrm>
                <a:off x="4940740" y="1468513"/>
                <a:ext cx="153817" cy="153042"/>
              </a:xfrm>
              <a:prstGeom prst="ellipse">
                <a:avLst/>
              </a:prstGeom>
              <a:solidFill>
                <a:srgbClr val="7AB32E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6096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3200" kern="0">
                  <a:solidFill>
                    <a:srgbClr val="A3C5C4"/>
                  </a:solidFill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180" name="Oval 349"/>
              <p:cNvSpPr>
                <a:spLocks noChangeArrowheads="1"/>
              </p:cNvSpPr>
              <p:nvPr/>
            </p:nvSpPr>
            <p:spPr bwMode="auto">
              <a:xfrm>
                <a:off x="3532362" y="2091531"/>
                <a:ext cx="151880" cy="153042"/>
              </a:xfrm>
              <a:prstGeom prst="ellipse">
                <a:avLst/>
              </a:prstGeom>
              <a:solidFill>
                <a:srgbClr val="7AB32E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6096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3200" kern="0">
                  <a:solidFill>
                    <a:srgbClr val="A3C5C4"/>
                  </a:solidFill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181" name="Oval 350"/>
              <p:cNvSpPr>
                <a:spLocks noChangeArrowheads="1"/>
              </p:cNvSpPr>
              <p:nvPr/>
            </p:nvSpPr>
            <p:spPr bwMode="auto">
              <a:xfrm>
                <a:off x="4634655" y="3396460"/>
                <a:ext cx="284000" cy="283225"/>
              </a:xfrm>
              <a:prstGeom prst="ellipse">
                <a:avLst/>
              </a:prstGeom>
              <a:solidFill>
                <a:srgbClr val="7AB32E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6096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3200" kern="0">
                  <a:solidFill>
                    <a:srgbClr val="A3C5C4"/>
                  </a:solidFill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182" name="Oval 351"/>
              <p:cNvSpPr>
                <a:spLocks noChangeArrowheads="1"/>
              </p:cNvSpPr>
              <p:nvPr/>
            </p:nvSpPr>
            <p:spPr bwMode="auto">
              <a:xfrm>
                <a:off x="3939184" y="3251166"/>
                <a:ext cx="225496" cy="225108"/>
              </a:xfrm>
              <a:prstGeom prst="ellipse">
                <a:avLst/>
              </a:prstGeom>
              <a:solidFill>
                <a:srgbClr val="7AB32E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6096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3200" kern="0">
                  <a:solidFill>
                    <a:srgbClr val="A3C5C4"/>
                  </a:solidFill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183" name="Oval 352"/>
              <p:cNvSpPr>
                <a:spLocks noChangeArrowheads="1"/>
              </p:cNvSpPr>
              <p:nvPr/>
            </p:nvSpPr>
            <p:spPr bwMode="auto">
              <a:xfrm>
                <a:off x="4336706" y="1778084"/>
                <a:ext cx="187138" cy="187138"/>
              </a:xfrm>
              <a:prstGeom prst="ellipse">
                <a:avLst/>
              </a:prstGeom>
              <a:solidFill>
                <a:srgbClr val="7AB32E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6096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3200" kern="0">
                  <a:solidFill>
                    <a:srgbClr val="A3C5C4"/>
                  </a:solidFill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184" name="Oval 353"/>
              <p:cNvSpPr>
                <a:spLocks noChangeArrowheads="1"/>
              </p:cNvSpPr>
              <p:nvPr/>
            </p:nvSpPr>
            <p:spPr bwMode="auto">
              <a:xfrm>
                <a:off x="3763281" y="2589791"/>
                <a:ext cx="385511" cy="385512"/>
              </a:xfrm>
              <a:prstGeom prst="ellipse">
                <a:avLst/>
              </a:prstGeom>
              <a:solidFill>
                <a:srgbClr val="7AB32E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6096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3200" kern="0">
                  <a:solidFill>
                    <a:srgbClr val="A3C5C4"/>
                  </a:solidFill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185" name="Oval 354"/>
              <p:cNvSpPr>
                <a:spLocks noChangeArrowheads="1"/>
              </p:cNvSpPr>
              <p:nvPr/>
            </p:nvSpPr>
            <p:spPr bwMode="auto">
              <a:xfrm>
                <a:off x="3963980" y="1628917"/>
                <a:ext cx="283225" cy="284001"/>
              </a:xfrm>
              <a:prstGeom prst="ellipse">
                <a:avLst/>
              </a:prstGeom>
              <a:solidFill>
                <a:srgbClr val="7AB32E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6096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3200" kern="0">
                  <a:solidFill>
                    <a:srgbClr val="A3C5C4"/>
                  </a:solidFill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186" name="Oval 355"/>
              <p:cNvSpPr>
                <a:spLocks noChangeArrowheads="1"/>
              </p:cNvSpPr>
              <p:nvPr/>
            </p:nvSpPr>
            <p:spPr bwMode="auto">
              <a:xfrm>
                <a:off x="4872936" y="2628148"/>
                <a:ext cx="389386" cy="388224"/>
              </a:xfrm>
              <a:prstGeom prst="ellipse">
                <a:avLst/>
              </a:prstGeom>
              <a:solidFill>
                <a:srgbClr val="7AB32E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6096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3200" kern="0">
                  <a:solidFill>
                    <a:srgbClr val="A3C5C4"/>
                  </a:solidFill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187" name="Oval 356"/>
              <p:cNvSpPr>
                <a:spLocks noChangeArrowheads="1"/>
              </p:cNvSpPr>
              <p:nvPr/>
            </p:nvSpPr>
            <p:spPr bwMode="auto">
              <a:xfrm>
                <a:off x="4741978" y="1726166"/>
                <a:ext cx="339793" cy="339793"/>
              </a:xfrm>
              <a:prstGeom prst="ellipse">
                <a:avLst/>
              </a:prstGeom>
              <a:solidFill>
                <a:srgbClr val="EE8272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6096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3200" kern="0">
                  <a:solidFill>
                    <a:srgbClr val="A3C5C4"/>
                  </a:solidFill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188" name="Oval 357"/>
              <p:cNvSpPr>
                <a:spLocks noChangeArrowheads="1"/>
              </p:cNvSpPr>
              <p:nvPr/>
            </p:nvSpPr>
            <p:spPr bwMode="auto">
              <a:xfrm>
                <a:off x="4947326" y="3251941"/>
                <a:ext cx="194887" cy="195275"/>
              </a:xfrm>
              <a:prstGeom prst="ellipse">
                <a:avLst/>
              </a:prstGeom>
              <a:solidFill>
                <a:srgbClr val="EE8272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6096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3200" kern="0">
                  <a:solidFill>
                    <a:srgbClr val="A3C5C4"/>
                  </a:solidFill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189" name="Oval 358"/>
              <p:cNvSpPr>
                <a:spLocks noChangeArrowheads="1"/>
              </p:cNvSpPr>
              <p:nvPr/>
            </p:nvSpPr>
            <p:spPr bwMode="auto">
              <a:xfrm>
                <a:off x="4965537" y="2266270"/>
                <a:ext cx="228982" cy="228983"/>
              </a:xfrm>
              <a:prstGeom prst="ellipse">
                <a:avLst/>
              </a:prstGeom>
              <a:solidFill>
                <a:srgbClr val="7AB32E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6096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3200" kern="0">
                  <a:solidFill>
                    <a:srgbClr val="A3C5C4"/>
                  </a:solidFill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190" name="Oval 359"/>
              <p:cNvSpPr>
                <a:spLocks noChangeArrowheads="1"/>
              </p:cNvSpPr>
              <p:nvPr/>
            </p:nvSpPr>
            <p:spPr bwMode="auto">
              <a:xfrm>
                <a:off x="3770643" y="1955923"/>
                <a:ext cx="166603" cy="166603"/>
              </a:xfrm>
              <a:prstGeom prst="ellipse">
                <a:avLst/>
              </a:prstGeom>
              <a:solidFill>
                <a:srgbClr val="7AB32E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6096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3200" kern="0">
                  <a:solidFill>
                    <a:srgbClr val="A3C5C4"/>
                  </a:solidFill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191" name="Oval 360"/>
              <p:cNvSpPr>
                <a:spLocks noChangeArrowheads="1"/>
              </p:cNvSpPr>
              <p:nvPr/>
            </p:nvSpPr>
            <p:spPr bwMode="auto">
              <a:xfrm>
                <a:off x="5402579" y="2148098"/>
                <a:ext cx="154980" cy="154979"/>
              </a:xfrm>
              <a:prstGeom prst="ellipse">
                <a:avLst/>
              </a:prstGeom>
              <a:solidFill>
                <a:srgbClr val="EE8272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6096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3200" kern="0">
                  <a:solidFill>
                    <a:srgbClr val="A3C5C4"/>
                  </a:solidFill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192" name="Oval 361"/>
              <p:cNvSpPr>
                <a:spLocks noChangeArrowheads="1"/>
              </p:cNvSpPr>
              <p:nvPr/>
            </p:nvSpPr>
            <p:spPr bwMode="auto">
              <a:xfrm>
                <a:off x="3710976" y="1685871"/>
                <a:ext cx="160404" cy="160016"/>
              </a:xfrm>
              <a:prstGeom prst="ellipse">
                <a:avLst/>
              </a:prstGeom>
              <a:solidFill>
                <a:srgbClr val="EE8272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6096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3200" kern="0">
                  <a:solidFill>
                    <a:srgbClr val="A3C5C4"/>
                  </a:solidFill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193" name="组 525"/>
              <p:cNvGrpSpPr/>
              <p:nvPr/>
            </p:nvGrpSpPr>
            <p:grpSpPr>
              <a:xfrm>
                <a:off x="3806288" y="2630085"/>
                <a:ext cx="297948" cy="297561"/>
                <a:chOff x="3806288" y="2630085"/>
                <a:chExt cx="297948" cy="297561"/>
              </a:xfrm>
            </p:grpSpPr>
            <p:sp>
              <p:nvSpPr>
                <p:cNvPr id="323" name="Freeform 362"/>
                <p:cNvSpPr>
                  <a:spLocks noEditPoints="1"/>
                </p:cNvSpPr>
                <p:nvPr/>
              </p:nvSpPr>
              <p:spPr bwMode="auto">
                <a:xfrm>
                  <a:off x="3806288" y="2630085"/>
                  <a:ext cx="297948" cy="297561"/>
                </a:xfrm>
                <a:custGeom>
                  <a:avLst/>
                  <a:gdLst>
                    <a:gd name="T0" fmla="*/ 268 w 325"/>
                    <a:gd name="T1" fmla="*/ 54 h 325"/>
                    <a:gd name="T2" fmla="*/ 82 w 325"/>
                    <a:gd name="T3" fmla="*/ 47 h 325"/>
                    <a:gd name="T4" fmla="*/ 55 w 325"/>
                    <a:gd name="T5" fmla="*/ 58 h 325"/>
                    <a:gd name="T6" fmla="*/ 73 w 325"/>
                    <a:gd name="T7" fmla="*/ 50 h 325"/>
                    <a:gd name="T8" fmla="*/ 88 w 325"/>
                    <a:gd name="T9" fmla="*/ 37 h 325"/>
                    <a:gd name="T10" fmla="*/ 78 w 325"/>
                    <a:gd name="T11" fmla="*/ 288 h 325"/>
                    <a:gd name="T12" fmla="*/ 66 w 325"/>
                    <a:gd name="T13" fmla="*/ 272 h 325"/>
                    <a:gd name="T14" fmla="*/ 20 w 325"/>
                    <a:gd name="T15" fmla="*/ 136 h 325"/>
                    <a:gd name="T16" fmla="*/ 44 w 325"/>
                    <a:gd name="T17" fmla="*/ 178 h 325"/>
                    <a:gd name="T18" fmla="*/ 69 w 325"/>
                    <a:gd name="T19" fmla="*/ 220 h 325"/>
                    <a:gd name="T20" fmla="*/ 97 w 325"/>
                    <a:gd name="T21" fmla="*/ 269 h 325"/>
                    <a:gd name="T22" fmla="*/ 115 w 325"/>
                    <a:gd name="T23" fmla="*/ 302 h 325"/>
                    <a:gd name="T24" fmla="*/ 115 w 325"/>
                    <a:gd name="T25" fmla="*/ 284 h 325"/>
                    <a:gd name="T26" fmla="*/ 123 w 325"/>
                    <a:gd name="T27" fmla="*/ 243 h 325"/>
                    <a:gd name="T28" fmla="*/ 127 w 325"/>
                    <a:gd name="T29" fmla="*/ 209 h 325"/>
                    <a:gd name="T30" fmla="*/ 106 w 325"/>
                    <a:gd name="T31" fmla="*/ 191 h 325"/>
                    <a:gd name="T32" fmla="*/ 66 w 325"/>
                    <a:gd name="T33" fmla="*/ 177 h 325"/>
                    <a:gd name="T34" fmla="*/ 48 w 325"/>
                    <a:gd name="T35" fmla="*/ 173 h 325"/>
                    <a:gd name="T36" fmla="*/ 49 w 325"/>
                    <a:gd name="T37" fmla="*/ 146 h 325"/>
                    <a:gd name="T38" fmla="*/ 67 w 325"/>
                    <a:gd name="T39" fmla="*/ 146 h 325"/>
                    <a:gd name="T40" fmla="*/ 98 w 325"/>
                    <a:gd name="T41" fmla="*/ 127 h 325"/>
                    <a:gd name="T42" fmla="*/ 108 w 325"/>
                    <a:gd name="T43" fmla="*/ 105 h 325"/>
                    <a:gd name="T44" fmla="*/ 92 w 325"/>
                    <a:gd name="T45" fmla="*/ 88 h 325"/>
                    <a:gd name="T46" fmla="*/ 72 w 325"/>
                    <a:gd name="T47" fmla="*/ 87 h 325"/>
                    <a:gd name="T48" fmla="*/ 106 w 325"/>
                    <a:gd name="T49" fmla="*/ 70 h 325"/>
                    <a:gd name="T50" fmla="*/ 114 w 325"/>
                    <a:gd name="T51" fmla="*/ 80 h 325"/>
                    <a:gd name="T52" fmla="*/ 97 w 325"/>
                    <a:gd name="T53" fmla="*/ 51 h 325"/>
                    <a:gd name="T54" fmla="*/ 91 w 325"/>
                    <a:gd name="T55" fmla="*/ 52 h 325"/>
                    <a:gd name="T56" fmla="*/ 126 w 325"/>
                    <a:gd name="T57" fmla="*/ 27 h 325"/>
                    <a:gd name="T58" fmla="*/ 111 w 325"/>
                    <a:gd name="T59" fmla="*/ 20 h 325"/>
                    <a:gd name="T60" fmla="*/ 261 w 325"/>
                    <a:gd name="T61" fmla="*/ 51 h 325"/>
                    <a:gd name="T62" fmla="*/ 240 w 325"/>
                    <a:gd name="T63" fmla="*/ 60 h 325"/>
                    <a:gd name="T64" fmla="*/ 227 w 325"/>
                    <a:gd name="T65" fmla="*/ 58 h 325"/>
                    <a:gd name="T66" fmla="*/ 193 w 325"/>
                    <a:gd name="T67" fmla="*/ 57 h 325"/>
                    <a:gd name="T68" fmla="*/ 196 w 325"/>
                    <a:gd name="T69" fmla="*/ 88 h 325"/>
                    <a:gd name="T70" fmla="*/ 211 w 325"/>
                    <a:gd name="T71" fmla="*/ 77 h 325"/>
                    <a:gd name="T72" fmla="*/ 200 w 325"/>
                    <a:gd name="T73" fmla="*/ 91 h 325"/>
                    <a:gd name="T74" fmla="*/ 170 w 325"/>
                    <a:gd name="T75" fmla="*/ 112 h 325"/>
                    <a:gd name="T76" fmla="*/ 173 w 325"/>
                    <a:gd name="T77" fmla="*/ 125 h 325"/>
                    <a:gd name="T78" fmla="*/ 197 w 325"/>
                    <a:gd name="T79" fmla="*/ 126 h 325"/>
                    <a:gd name="T80" fmla="*/ 209 w 325"/>
                    <a:gd name="T81" fmla="*/ 124 h 325"/>
                    <a:gd name="T82" fmla="*/ 211 w 325"/>
                    <a:gd name="T83" fmla="*/ 143 h 325"/>
                    <a:gd name="T84" fmla="*/ 171 w 325"/>
                    <a:gd name="T85" fmla="*/ 134 h 325"/>
                    <a:gd name="T86" fmla="*/ 147 w 325"/>
                    <a:gd name="T87" fmla="*/ 165 h 325"/>
                    <a:gd name="T88" fmla="*/ 174 w 325"/>
                    <a:gd name="T89" fmla="*/ 192 h 325"/>
                    <a:gd name="T90" fmla="*/ 191 w 325"/>
                    <a:gd name="T91" fmla="*/ 242 h 325"/>
                    <a:gd name="T92" fmla="*/ 218 w 325"/>
                    <a:gd name="T93" fmla="*/ 257 h 325"/>
                    <a:gd name="T94" fmla="*/ 232 w 325"/>
                    <a:gd name="T95" fmla="*/ 208 h 325"/>
                    <a:gd name="T96" fmla="*/ 243 w 325"/>
                    <a:gd name="T97" fmla="*/ 182 h 325"/>
                    <a:gd name="T98" fmla="*/ 255 w 325"/>
                    <a:gd name="T99" fmla="*/ 157 h 325"/>
                    <a:gd name="T100" fmla="*/ 262 w 325"/>
                    <a:gd name="T101" fmla="*/ 155 h 325"/>
                    <a:gd name="T102" fmla="*/ 275 w 325"/>
                    <a:gd name="T103" fmla="*/ 187 h 325"/>
                    <a:gd name="T104" fmla="*/ 300 w 325"/>
                    <a:gd name="T105" fmla="*/ 175 h 325"/>
                    <a:gd name="T106" fmla="*/ 305 w 325"/>
                    <a:gd name="T107" fmla="*/ 193 h 325"/>
                    <a:gd name="T108" fmla="*/ 300 w 325"/>
                    <a:gd name="T109" fmla="*/ 204 h 325"/>
                    <a:gd name="T110" fmla="*/ 301 w 325"/>
                    <a:gd name="T111" fmla="*/ 215 h 325"/>
                    <a:gd name="T112" fmla="*/ 269 w 325"/>
                    <a:gd name="T113" fmla="*/ 254 h 325"/>
                    <a:gd name="T114" fmla="*/ 232 w 325"/>
                    <a:gd name="T115" fmla="*/ 284 h 325"/>
                    <a:gd name="T116" fmla="*/ 222 w 325"/>
                    <a:gd name="T117" fmla="*/ 149 h 325"/>
                    <a:gd name="T118" fmla="*/ 227 w 325"/>
                    <a:gd name="T119" fmla="*/ 166 h 325"/>
                    <a:gd name="T120" fmla="*/ 220 w 325"/>
                    <a:gd name="T121" fmla="*/ 122 h 3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325" h="325">
                      <a:moveTo>
                        <a:pt x="162" y="0"/>
                      </a:moveTo>
                      <a:cubicBezTo>
                        <a:pt x="73" y="0"/>
                        <a:pt x="0" y="73"/>
                        <a:pt x="0" y="162"/>
                      </a:cubicBezTo>
                      <a:cubicBezTo>
                        <a:pt x="0" y="252"/>
                        <a:pt x="73" y="325"/>
                        <a:pt x="162" y="325"/>
                      </a:cubicBezTo>
                      <a:cubicBezTo>
                        <a:pt x="252" y="325"/>
                        <a:pt x="325" y="252"/>
                        <a:pt x="325" y="162"/>
                      </a:cubicBezTo>
                      <a:cubicBezTo>
                        <a:pt x="325" y="73"/>
                        <a:pt x="252" y="0"/>
                        <a:pt x="162" y="0"/>
                      </a:cubicBezTo>
                      <a:close/>
                      <a:moveTo>
                        <a:pt x="312" y="174"/>
                      </a:moveTo>
                      <a:cubicBezTo>
                        <a:pt x="312" y="173"/>
                        <a:pt x="312" y="173"/>
                        <a:pt x="312" y="173"/>
                      </a:cubicBezTo>
                      <a:cubicBezTo>
                        <a:pt x="312" y="172"/>
                        <a:pt x="311" y="172"/>
                        <a:pt x="311" y="172"/>
                      </a:cubicBezTo>
                      <a:cubicBezTo>
                        <a:pt x="310" y="170"/>
                        <a:pt x="312" y="169"/>
                        <a:pt x="313" y="168"/>
                      </a:cubicBezTo>
                      <a:cubicBezTo>
                        <a:pt x="313" y="168"/>
                        <a:pt x="313" y="167"/>
                        <a:pt x="313" y="167"/>
                      </a:cubicBezTo>
                      <a:cubicBezTo>
                        <a:pt x="313" y="167"/>
                        <a:pt x="313" y="167"/>
                        <a:pt x="314" y="167"/>
                      </a:cubicBezTo>
                      <a:cubicBezTo>
                        <a:pt x="313" y="170"/>
                        <a:pt x="313" y="172"/>
                        <a:pt x="313" y="175"/>
                      </a:cubicBezTo>
                      <a:cubicBezTo>
                        <a:pt x="313" y="174"/>
                        <a:pt x="312" y="174"/>
                        <a:pt x="312" y="174"/>
                      </a:cubicBezTo>
                      <a:close/>
                      <a:moveTo>
                        <a:pt x="269" y="55"/>
                      </a:moveTo>
                      <a:cubicBezTo>
                        <a:pt x="268" y="55"/>
                        <a:pt x="268" y="55"/>
                        <a:pt x="268" y="54"/>
                      </a:cubicBezTo>
                      <a:cubicBezTo>
                        <a:pt x="268" y="55"/>
                        <a:pt x="269" y="55"/>
                        <a:pt x="269" y="55"/>
                      </a:cubicBezTo>
                      <a:close/>
                      <a:moveTo>
                        <a:pt x="91" y="35"/>
                      </a:moveTo>
                      <a:cubicBezTo>
                        <a:pt x="91" y="36"/>
                        <a:pt x="92" y="36"/>
                        <a:pt x="92" y="37"/>
                      </a:cubicBezTo>
                      <a:cubicBezTo>
                        <a:pt x="91" y="38"/>
                        <a:pt x="91" y="38"/>
                        <a:pt x="91" y="39"/>
                      </a:cubicBezTo>
                      <a:cubicBezTo>
                        <a:pt x="92" y="40"/>
                        <a:pt x="95" y="39"/>
                        <a:pt x="95" y="41"/>
                      </a:cubicBezTo>
                      <a:cubicBezTo>
                        <a:pt x="95" y="42"/>
                        <a:pt x="94" y="44"/>
                        <a:pt x="93" y="45"/>
                      </a:cubicBezTo>
                      <a:cubicBezTo>
                        <a:pt x="93" y="45"/>
                        <a:pt x="93" y="48"/>
                        <a:pt x="92" y="50"/>
                      </a:cubicBezTo>
                      <a:cubicBezTo>
                        <a:pt x="92" y="50"/>
                        <a:pt x="92" y="50"/>
                        <a:pt x="91" y="50"/>
                      </a:cubicBezTo>
                      <a:cubicBezTo>
                        <a:pt x="92" y="49"/>
                        <a:pt x="92" y="48"/>
                        <a:pt x="92" y="48"/>
                      </a:cubicBezTo>
                      <a:cubicBezTo>
                        <a:pt x="91" y="48"/>
                        <a:pt x="91" y="48"/>
                        <a:pt x="91" y="48"/>
                      </a:cubicBezTo>
                      <a:cubicBezTo>
                        <a:pt x="90" y="48"/>
                        <a:pt x="91" y="47"/>
                        <a:pt x="91" y="46"/>
                      </a:cubicBezTo>
                      <a:cubicBezTo>
                        <a:pt x="91" y="45"/>
                        <a:pt x="91" y="45"/>
                        <a:pt x="91" y="44"/>
                      </a:cubicBezTo>
                      <a:cubicBezTo>
                        <a:pt x="90" y="44"/>
                        <a:pt x="89" y="45"/>
                        <a:pt x="88" y="45"/>
                      </a:cubicBezTo>
                      <a:cubicBezTo>
                        <a:pt x="87" y="46"/>
                        <a:pt x="89" y="46"/>
                        <a:pt x="88" y="48"/>
                      </a:cubicBezTo>
                      <a:cubicBezTo>
                        <a:pt x="85" y="50"/>
                        <a:pt x="85" y="47"/>
                        <a:pt x="82" y="47"/>
                      </a:cubicBezTo>
                      <a:cubicBezTo>
                        <a:pt x="81" y="47"/>
                        <a:pt x="81" y="47"/>
                        <a:pt x="80" y="47"/>
                      </a:cubicBezTo>
                      <a:cubicBezTo>
                        <a:pt x="79" y="48"/>
                        <a:pt x="77" y="49"/>
                        <a:pt x="77" y="50"/>
                      </a:cubicBezTo>
                      <a:cubicBezTo>
                        <a:pt x="76" y="52"/>
                        <a:pt x="77" y="52"/>
                        <a:pt x="78" y="52"/>
                      </a:cubicBezTo>
                      <a:cubicBezTo>
                        <a:pt x="78" y="53"/>
                        <a:pt x="79" y="54"/>
                        <a:pt x="79" y="54"/>
                      </a:cubicBezTo>
                      <a:cubicBezTo>
                        <a:pt x="80" y="55"/>
                        <a:pt x="81" y="54"/>
                        <a:pt x="81" y="55"/>
                      </a:cubicBezTo>
                      <a:cubicBezTo>
                        <a:pt x="81" y="56"/>
                        <a:pt x="81" y="56"/>
                        <a:pt x="81" y="57"/>
                      </a:cubicBezTo>
                      <a:cubicBezTo>
                        <a:pt x="81" y="59"/>
                        <a:pt x="83" y="59"/>
                        <a:pt x="82" y="61"/>
                      </a:cubicBezTo>
                      <a:cubicBezTo>
                        <a:pt x="81" y="61"/>
                        <a:pt x="79" y="63"/>
                        <a:pt x="77" y="63"/>
                      </a:cubicBezTo>
                      <a:cubicBezTo>
                        <a:pt x="76" y="63"/>
                        <a:pt x="74" y="62"/>
                        <a:pt x="72" y="62"/>
                      </a:cubicBezTo>
                      <a:cubicBezTo>
                        <a:pt x="70" y="62"/>
                        <a:pt x="69" y="62"/>
                        <a:pt x="68" y="62"/>
                      </a:cubicBezTo>
                      <a:cubicBezTo>
                        <a:pt x="67" y="62"/>
                        <a:pt x="67" y="60"/>
                        <a:pt x="66" y="60"/>
                      </a:cubicBezTo>
                      <a:cubicBezTo>
                        <a:pt x="65" y="60"/>
                        <a:pt x="63" y="62"/>
                        <a:pt x="62" y="61"/>
                      </a:cubicBezTo>
                      <a:cubicBezTo>
                        <a:pt x="61" y="61"/>
                        <a:pt x="60" y="61"/>
                        <a:pt x="59" y="61"/>
                      </a:cubicBezTo>
                      <a:cubicBezTo>
                        <a:pt x="58" y="60"/>
                        <a:pt x="56" y="61"/>
                        <a:pt x="55" y="60"/>
                      </a:cubicBezTo>
                      <a:cubicBezTo>
                        <a:pt x="55" y="60"/>
                        <a:pt x="56" y="58"/>
                        <a:pt x="55" y="58"/>
                      </a:cubicBezTo>
                      <a:cubicBezTo>
                        <a:pt x="55" y="58"/>
                        <a:pt x="54" y="58"/>
                        <a:pt x="54" y="58"/>
                      </a:cubicBezTo>
                      <a:cubicBezTo>
                        <a:pt x="54" y="58"/>
                        <a:pt x="54" y="58"/>
                        <a:pt x="54" y="58"/>
                      </a:cubicBezTo>
                      <a:cubicBezTo>
                        <a:pt x="54" y="57"/>
                        <a:pt x="55" y="56"/>
                        <a:pt x="56" y="56"/>
                      </a:cubicBezTo>
                      <a:cubicBezTo>
                        <a:pt x="56" y="56"/>
                        <a:pt x="56" y="56"/>
                        <a:pt x="56" y="56"/>
                      </a:cubicBezTo>
                      <a:cubicBezTo>
                        <a:pt x="57" y="56"/>
                        <a:pt x="56" y="56"/>
                        <a:pt x="57" y="57"/>
                      </a:cubicBezTo>
                      <a:cubicBezTo>
                        <a:pt x="57" y="57"/>
                        <a:pt x="60" y="59"/>
                        <a:pt x="62" y="59"/>
                      </a:cubicBezTo>
                      <a:cubicBezTo>
                        <a:pt x="63" y="59"/>
                        <a:pt x="64" y="58"/>
                        <a:pt x="65" y="58"/>
                      </a:cubicBezTo>
                      <a:cubicBezTo>
                        <a:pt x="66" y="58"/>
                        <a:pt x="67" y="57"/>
                        <a:pt x="67" y="57"/>
                      </a:cubicBezTo>
                      <a:cubicBezTo>
                        <a:pt x="68" y="58"/>
                        <a:pt x="68" y="59"/>
                        <a:pt x="70" y="59"/>
                      </a:cubicBezTo>
                      <a:cubicBezTo>
                        <a:pt x="71" y="60"/>
                        <a:pt x="72" y="59"/>
                        <a:pt x="73" y="59"/>
                      </a:cubicBezTo>
                      <a:cubicBezTo>
                        <a:pt x="74" y="58"/>
                        <a:pt x="74" y="58"/>
                        <a:pt x="75" y="58"/>
                      </a:cubicBezTo>
                      <a:cubicBezTo>
                        <a:pt x="76" y="56"/>
                        <a:pt x="73" y="55"/>
                        <a:pt x="73" y="53"/>
                      </a:cubicBezTo>
                      <a:cubicBezTo>
                        <a:pt x="72" y="53"/>
                        <a:pt x="72" y="52"/>
                        <a:pt x="72" y="52"/>
                      </a:cubicBezTo>
                      <a:cubicBezTo>
                        <a:pt x="72" y="52"/>
                        <a:pt x="72" y="52"/>
                        <a:pt x="72" y="51"/>
                      </a:cubicBezTo>
                      <a:cubicBezTo>
                        <a:pt x="72" y="51"/>
                        <a:pt x="73" y="50"/>
                        <a:pt x="73" y="50"/>
                      </a:cubicBezTo>
                      <a:cubicBezTo>
                        <a:pt x="73" y="50"/>
                        <a:pt x="73" y="50"/>
                        <a:pt x="73" y="49"/>
                      </a:cubicBezTo>
                      <a:cubicBezTo>
                        <a:pt x="73" y="48"/>
                        <a:pt x="73" y="48"/>
                        <a:pt x="73" y="47"/>
                      </a:cubicBezTo>
                      <a:cubicBezTo>
                        <a:pt x="71" y="47"/>
                        <a:pt x="70" y="47"/>
                        <a:pt x="69" y="47"/>
                      </a:cubicBezTo>
                      <a:cubicBezTo>
                        <a:pt x="68" y="47"/>
                        <a:pt x="67" y="47"/>
                        <a:pt x="66" y="47"/>
                      </a:cubicBezTo>
                      <a:cubicBezTo>
                        <a:pt x="66" y="47"/>
                        <a:pt x="66" y="46"/>
                        <a:pt x="66" y="46"/>
                      </a:cubicBezTo>
                      <a:cubicBezTo>
                        <a:pt x="67" y="45"/>
                        <a:pt x="68" y="44"/>
                        <a:pt x="70" y="43"/>
                      </a:cubicBezTo>
                      <a:cubicBezTo>
                        <a:pt x="70" y="43"/>
                        <a:pt x="70" y="43"/>
                        <a:pt x="70" y="43"/>
                      </a:cubicBezTo>
                      <a:cubicBezTo>
                        <a:pt x="73" y="43"/>
                        <a:pt x="75" y="44"/>
                        <a:pt x="77" y="42"/>
                      </a:cubicBezTo>
                      <a:cubicBezTo>
                        <a:pt x="79" y="40"/>
                        <a:pt x="76" y="40"/>
                        <a:pt x="76" y="39"/>
                      </a:cubicBezTo>
                      <a:cubicBezTo>
                        <a:pt x="75" y="39"/>
                        <a:pt x="75" y="39"/>
                        <a:pt x="75" y="39"/>
                      </a:cubicBezTo>
                      <a:cubicBezTo>
                        <a:pt x="77" y="38"/>
                        <a:pt x="79" y="36"/>
                        <a:pt x="81" y="35"/>
                      </a:cubicBezTo>
                      <a:cubicBezTo>
                        <a:pt x="81" y="35"/>
                        <a:pt x="81" y="35"/>
                        <a:pt x="81" y="35"/>
                      </a:cubicBezTo>
                      <a:cubicBezTo>
                        <a:pt x="83" y="36"/>
                        <a:pt x="83" y="35"/>
                        <a:pt x="84" y="36"/>
                      </a:cubicBezTo>
                      <a:cubicBezTo>
                        <a:pt x="85" y="36"/>
                        <a:pt x="85" y="37"/>
                        <a:pt x="86" y="38"/>
                      </a:cubicBezTo>
                      <a:cubicBezTo>
                        <a:pt x="86" y="38"/>
                        <a:pt x="87" y="38"/>
                        <a:pt x="88" y="37"/>
                      </a:cubicBezTo>
                      <a:cubicBezTo>
                        <a:pt x="89" y="36"/>
                        <a:pt x="88" y="35"/>
                        <a:pt x="87" y="34"/>
                      </a:cubicBezTo>
                      <a:cubicBezTo>
                        <a:pt x="87" y="33"/>
                        <a:pt x="87" y="33"/>
                        <a:pt x="86" y="33"/>
                      </a:cubicBezTo>
                      <a:cubicBezTo>
                        <a:pt x="86" y="33"/>
                        <a:pt x="86" y="32"/>
                        <a:pt x="85" y="32"/>
                      </a:cubicBezTo>
                      <a:cubicBezTo>
                        <a:pt x="89" y="30"/>
                        <a:pt x="92" y="29"/>
                        <a:pt x="96" y="27"/>
                      </a:cubicBezTo>
                      <a:cubicBezTo>
                        <a:pt x="96" y="27"/>
                        <a:pt x="96" y="27"/>
                        <a:pt x="96" y="27"/>
                      </a:cubicBezTo>
                      <a:cubicBezTo>
                        <a:pt x="96" y="28"/>
                        <a:pt x="96" y="29"/>
                        <a:pt x="95" y="30"/>
                      </a:cubicBezTo>
                      <a:cubicBezTo>
                        <a:pt x="95" y="31"/>
                        <a:pt x="96" y="32"/>
                        <a:pt x="95" y="32"/>
                      </a:cubicBezTo>
                      <a:cubicBezTo>
                        <a:pt x="94" y="33"/>
                        <a:pt x="92" y="31"/>
                        <a:pt x="91" y="33"/>
                      </a:cubicBezTo>
                      <a:cubicBezTo>
                        <a:pt x="90" y="33"/>
                        <a:pt x="91" y="34"/>
                        <a:pt x="91" y="35"/>
                      </a:cubicBezTo>
                      <a:close/>
                      <a:moveTo>
                        <a:pt x="71" y="283"/>
                      </a:moveTo>
                      <a:cubicBezTo>
                        <a:pt x="72" y="283"/>
                        <a:pt x="72" y="283"/>
                        <a:pt x="72" y="283"/>
                      </a:cubicBezTo>
                      <a:cubicBezTo>
                        <a:pt x="73" y="284"/>
                        <a:pt x="73" y="284"/>
                        <a:pt x="73" y="284"/>
                      </a:cubicBezTo>
                      <a:cubicBezTo>
                        <a:pt x="73" y="284"/>
                        <a:pt x="72" y="283"/>
                        <a:pt x="71" y="283"/>
                      </a:cubicBezTo>
                      <a:close/>
                      <a:moveTo>
                        <a:pt x="77" y="287"/>
                      </a:moveTo>
                      <a:cubicBezTo>
                        <a:pt x="77" y="287"/>
                        <a:pt x="78" y="287"/>
                        <a:pt x="78" y="288"/>
                      </a:cubicBezTo>
                      <a:cubicBezTo>
                        <a:pt x="79" y="288"/>
                        <a:pt x="79" y="288"/>
                        <a:pt x="80" y="289"/>
                      </a:cubicBezTo>
                      <a:cubicBezTo>
                        <a:pt x="79" y="288"/>
                        <a:pt x="78" y="288"/>
                        <a:pt x="77" y="287"/>
                      </a:cubicBezTo>
                      <a:close/>
                      <a:moveTo>
                        <a:pt x="86" y="293"/>
                      </a:moveTo>
                      <a:cubicBezTo>
                        <a:pt x="86" y="292"/>
                        <a:pt x="86" y="292"/>
                        <a:pt x="86" y="292"/>
                      </a:cubicBezTo>
                      <a:cubicBezTo>
                        <a:pt x="86" y="291"/>
                        <a:pt x="86" y="291"/>
                        <a:pt x="86" y="290"/>
                      </a:cubicBezTo>
                      <a:cubicBezTo>
                        <a:pt x="85" y="289"/>
                        <a:pt x="81" y="287"/>
                        <a:pt x="80" y="286"/>
                      </a:cubicBezTo>
                      <a:cubicBezTo>
                        <a:pt x="77" y="284"/>
                        <a:pt x="75" y="283"/>
                        <a:pt x="74" y="282"/>
                      </a:cubicBezTo>
                      <a:cubicBezTo>
                        <a:pt x="73" y="281"/>
                        <a:pt x="73" y="282"/>
                        <a:pt x="72" y="282"/>
                      </a:cubicBezTo>
                      <a:cubicBezTo>
                        <a:pt x="71" y="281"/>
                        <a:pt x="71" y="281"/>
                        <a:pt x="70" y="280"/>
                      </a:cubicBezTo>
                      <a:cubicBezTo>
                        <a:pt x="70" y="280"/>
                        <a:pt x="71" y="280"/>
                        <a:pt x="70" y="279"/>
                      </a:cubicBezTo>
                      <a:cubicBezTo>
                        <a:pt x="70" y="278"/>
                        <a:pt x="69" y="278"/>
                        <a:pt x="68" y="277"/>
                      </a:cubicBezTo>
                      <a:cubicBezTo>
                        <a:pt x="68" y="276"/>
                        <a:pt x="68" y="276"/>
                        <a:pt x="68" y="276"/>
                      </a:cubicBezTo>
                      <a:cubicBezTo>
                        <a:pt x="67" y="274"/>
                        <a:pt x="67" y="274"/>
                        <a:pt x="67" y="273"/>
                      </a:cubicBezTo>
                      <a:cubicBezTo>
                        <a:pt x="67" y="272"/>
                        <a:pt x="68" y="272"/>
                        <a:pt x="67" y="271"/>
                      </a:cubicBezTo>
                      <a:cubicBezTo>
                        <a:pt x="66" y="271"/>
                        <a:pt x="66" y="271"/>
                        <a:pt x="66" y="272"/>
                      </a:cubicBezTo>
                      <a:cubicBezTo>
                        <a:pt x="66" y="272"/>
                        <a:pt x="65" y="272"/>
                        <a:pt x="65" y="273"/>
                      </a:cubicBezTo>
                      <a:cubicBezTo>
                        <a:pt x="65" y="273"/>
                        <a:pt x="65" y="273"/>
                        <a:pt x="65" y="273"/>
                      </a:cubicBezTo>
                      <a:cubicBezTo>
                        <a:pt x="65" y="274"/>
                        <a:pt x="66" y="276"/>
                        <a:pt x="66" y="277"/>
                      </a:cubicBezTo>
                      <a:cubicBezTo>
                        <a:pt x="66" y="277"/>
                        <a:pt x="65" y="277"/>
                        <a:pt x="64" y="277"/>
                      </a:cubicBezTo>
                      <a:cubicBezTo>
                        <a:pt x="32" y="250"/>
                        <a:pt x="12" y="209"/>
                        <a:pt x="11" y="164"/>
                      </a:cubicBezTo>
                      <a:cubicBezTo>
                        <a:pt x="12" y="163"/>
                        <a:pt x="14" y="162"/>
                        <a:pt x="14" y="161"/>
                      </a:cubicBezTo>
                      <a:cubicBezTo>
                        <a:pt x="14" y="160"/>
                        <a:pt x="14" y="160"/>
                        <a:pt x="14" y="159"/>
                      </a:cubicBezTo>
                      <a:cubicBezTo>
                        <a:pt x="14" y="157"/>
                        <a:pt x="12" y="157"/>
                        <a:pt x="11" y="155"/>
                      </a:cubicBezTo>
                      <a:cubicBezTo>
                        <a:pt x="12" y="144"/>
                        <a:pt x="14" y="133"/>
                        <a:pt x="17" y="123"/>
                      </a:cubicBezTo>
                      <a:cubicBezTo>
                        <a:pt x="17" y="123"/>
                        <a:pt x="17" y="124"/>
                        <a:pt x="17" y="124"/>
                      </a:cubicBezTo>
                      <a:cubicBezTo>
                        <a:pt x="17" y="125"/>
                        <a:pt x="17" y="126"/>
                        <a:pt x="17" y="127"/>
                      </a:cubicBezTo>
                      <a:cubicBezTo>
                        <a:pt x="18" y="129"/>
                        <a:pt x="19" y="130"/>
                        <a:pt x="19" y="131"/>
                      </a:cubicBezTo>
                      <a:cubicBezTo>
                        <a:pt x="19" y="132"/>
                        <a:pt x="20" y="132"/>
                        <a:pt x="20" y="133"/>
                      </a:cubicBezTo>
                      <a:cubicBezTo>
                        <a:pt x="20" y="133"/>
                        <a:pt x="19" y="134"/>
                        <a:pt x="19" y="134"/>
                      </a:cubicBezTo>
                      <a:cubicBezTo>
                        <a:pt x="19" y="135"/>
                        <a:pt x="20" y="135"/>
                        <a:pt x="20" y="136"/>
                      </a:cubicBezTo>
                      <a:cubicBezTo>
                        <a:pt x="20" y="136"/>
                        <a:pt x="21" y="136"/>
                        <a:pt x="21" y="137"/>
                      </a:cubicBezTo>
                      <a:cubicBezTo>
                        <a:pt x="21" y="137"/>
                        <a:pt x="22" y="138"/>
                        <a:pt x="23" y="139"/>
                      </a:cubicBezTo>
                      <a:cubicBezTo>
                        <a:pt x="23" y="140"/>
                        <a:pt x="23" y="141"/>
                        <a:pt x="24" y="141"/>
                      </a:cubicBezTo>
                      <a:cubicBezTo>
                        <a:pt x="24" y="141"/>
                        <a:pt x="24" y="140"/>
                        <a:pt x="24" y="140"/>
                      </a:cubicBezTo>
                      <a:cubicBezTo>
                        <a:pt x="25" y="142"/>
                        <a:pt x="25" y="145"/>
                        <a:pt x="26" y="148"/>
                      </a:cubicBezTo>
                      <a:cubicBezTo>
                        <a:pt x="27" y="150"/>
                        <a:pt x="28" y="153"/>
                        <a:pt x="28" y="154"/>
                      </a:cubicBezTo>
                      <a:cubicBezTo>
                        <a:pt x="28" y="155"/>
                        <a:pt x="29" y="156"/>
                        <a:pt x="29" y="157"/>
                      </a:cubicBezTo>
                      <a:cubicBezTo>
                        <a:pt x="29" y="158"/>
                        <a:pt x="28" y="159"/>
                        <a:pt x="28" y="160"/>
                      </a:cubicBezTo>
                      <a:cubicBezTo>
                        <a:pt x="27" y="162"/>
                        <a:pt x="31" y="165"/>
                        <a:pt x="31" y="166"/>
                      </a:cubicBezTo>
                      <a:cubicBezTo>
                        <a:pt x="32" y="167"/>
                        <a:pt x="33" y="168"/>
                        <a:pt x="33" y="168"/>
                      </a:cubicBezTo>
                      <a:cubicBezTo>
                        <a:pt x="34" y="169"/>
                        <a:pt x="34" y="169"/>
                        <a:pt x="34" y="169"/>
                      </a:cubicBezTo>
                      <a:cubicBezTo>
                        <a:pt x="35" y="170"/>
                        <a:pt x="36" y="171"/>
                        <a:pt x="37" y="171"/>
                      </a:cubicBezTo>
                      <a:cubicBezTo>
                        <a:pt x="38" y="172"/>
                        <a:pt x="40" y="172"/>
                        <a:pt x="41" y="172"/>
                      </a:cubicBezTo>
                      <a:cubicBezTo>
                        <a:pt x="42" y="173"/>
                        <a:pt x="42" y="174"/>
                        <a:pt x="42" y="175"/>
                      </a:cubicBezTo>
                      <a:cubicBezTo>
                        <a:pt x="43" y="176"/>
                        <a:pt x="44" y="177"/>
                        <a:pt x="44" y="178"/>
                      </a:cubicBezTo>
                      <a:cubicBezTo>
                        <a:pt x="45" y="178"/>
                        <a:pt x="46" y="179"/>
                        <a:pt x="47" y="180"/>
                      </a:cubicBezTo>
                      <a:cubicBezTo>
                        <a:pt x="48" y="181"/>
                        <a:pt x="48" y="181"/>
                        <a:pt x="48" y="182"/>
                      </a:cubicBezTo>
                      <a:cubicBezTo>
                        <a:pt x="48" y="183"/>
                        <a:pt x="49" y="183"/>
                        <a:pt x="49" y="184"/>
                      </a:cubicBezTo>
                      <a:cubicBezTo>
                        <a:pt x="49" y="185"/>
                        <a:pt x="48" y="185"/>
                        <a:pt x="48" y="186"/>
                      </a:cubicBezTo>
                      <a:cubicBezTo>
                        <a:pt x="49" y="187"/>
                        <a:pt x="49" y="188"/>
                        <a:pt x="50" y="189"/>
                      </a:cubicBezTo>
                      <a:cubicBezTo>
                        <a:pt x="50" y="189"/>
                        <a:pt x="50" y="189"/>
                        <a:pt x="50" y="189"/>
                      </a:cubicBezTo>
                      <a:cubicBezTo>
                        <a:pt x="51" y="190"/>
                        <a:pt x="51" y="191"/>
                        <a:pt x="52" y="192"/>
                      </a:cubicBezTo>
                      <a:cubicBezTo>
                        <a:pt x="52" y="192"/>
                        <a:pt x="53" y="193"/>
                        <a:pt x="53" y="193"/>
                      </a:cubicBezTo>
                      <a:cubicBezTo>
                        <a:pt x="54" y="193"/>
                        <a:pt x="54" y="192"/>
                        <a:pt x="56" y="192"/>
                      </a:cubicBezTo>
                      <a:cubicBezTo>
                        <a:pt x="56" y="193"/>
                        <a:pt x="58" y="195"/>
                        <a:pt x="59" y="196"/>
                      </a:cubicBezTo>
                      <a:cubicBezTo>
                        <a:pt x="59" y="196"/>
                        <a:pt x="59" y="196"/>
                        <a:pt x="60" y="197"/>
                      </a:cubicBezTo>
                      <a:cubicBezTo>
                        <a:pt x="59" y="200"/>
                        <a:pt x="57" y="205"/>
                        <a:pt x="60" y="210"/>
                      </a:cubicBezTo>
                      <a:cubicBezTo>
                        <a:pt x="60" y="211"/>
                        <a:pt x="60" y="212"/>
                        <a:pt x="60" y="213"/>
                      </a:cubicBezTo>
                      <a:cubicBezTo>
                        <a:pt x="61" y="215"/>
                        <a:pt x="63" y="216"/>
                        <a:pt x="64" y="217"/>
                      </a:cubicBezTo>
                      <a:cubicBezTo>
                        <a:pt x="66" y="218"/>
                        <a:pt x="68" y="219"/>
                        <a:pt x="69" y="220"/>
                      </a:cubicBezTo>
                      <a:cubicBezTo>
                        <a:pt x="70" y="221"/>
                        <a:pt x="70" y="222"/>
                        <a:pt x="70" y="223"/>
                      </a:cubicBezTo>
                      <a:cubicBezTo>
                        <a:pt x="71" y="224"/>
                        <a:pt x="71" y="224"/>
                        <a:pt x="72" y="225"/>
                      </a:cubicBezTo>
                      <a:cubicBezTo>
                        <a:pt x="73" y="225"/>
                        <a:pt x="73" y="225"/>
                        <a:pt x="74" y="226"/>
                      </a:cubicBezTo>
                      <a:cubicBezTo>
                        <a:pt x="74" y="227"/>
                        <a:pt x="74" y="227"/>
                        <a:pt x="75" y="228"/>
                      </a:cubicBezTo>
                      <a:cubicBezTo>
                        <a:pt x="78" y="230"/>
                        <a:pt x="82" y="230"/>
                        <a:pt x="84" y="232"/>
                      </a:cubicBezTo>
                      <a:cubicBezTo>
                        <a:pt x="86" y="233"/>
                        <a:pt x="86" y="234"/>
                        <a:pt x="87" y="236"/>
                      </a:cubicBezTo>
                      <a:cubicBezTo>
                        <a:pt x="87" y="237"/>
                        <a:pt x="88" y="238"/>
                        <a:pt x="88" y="239"/>
                      </a:cubicBezTo>
                      <a:cubicBezTo>
                        <a:pt x="89" y="243"/>
                        <a:pt x="90" y="247"/>
                        <a:pt x="91" y="250"/>
                      </a:cubicBezTo>
                      <a:cubicBezTo>
                        <a:pt x="92" y="251"/>
                        <a:pt x="92" y="252"/>
                        <a:pt x="93" y="254"/>
                      </a:cubicBezTo>
                      <a:cubicBezTo>
                        <a:pt x="93" y="254"/>
                        <a:pt x="93" y="255"/>
                        <a:pt x="93" y="256"/>
                      </a:cubicBezTo>
                      <a:cubicBezTo>
                        <a:pt x="94" y="257"/>
                        <a:pt x="95" y="257"/>
                        <a:pt x="95" y="258"/>
                      </a:cubicBezTo>
                      <a:cubicBezTo>
                        <a:pt x="96" y="259"/>
                        <a:pt x="96" y="261"/>
                        <a:pt x="96" y="261"/>
                      </a:cubicBezTo>
                      <a:cubicBezTo>
                        <a:pt x="96" y="262"/>
                        <a:pt x="96" y="262"/>
                        <a:pt x="96" y="263"/>
                      </a:cubicBezTo>
                      <a:cubicBezTo>
                        <a:pt x="96" y="264"/>
                        <a:pt x="96" y="265"/>
                        <a:pt x="96" y="266"/>
                      </a:cubicBezTo>
                      <a:cubicBezTo>
                        <a:pt x="97" y="267"/>
                        <a:pt x="97" y="268"/>
                        <a:pt x="97" y="269"/>
                      </a:cubicBezTo>
                      <a:cubicBezTo>
                        <a:pt x="98" y="269"/>
                        <a:pt x="98" y="270"/>
                        <a:pt x="98" y="271"/>
                      </a:cubicBezTo>
                      <a:cubicBezTo>
                        <a:pt x="99" y="272"/>
                        <a:pt x="100" y="272"/>
                        <a:pt x="100" y="273"/>
                      </a:cubicBezTo>
                      <a:cubicBezTo>
                        <a:pt x="100" y="274"/>
                        <a:pt x="100" y="274"/>
                        <a:pt x="100" y="275"/>
                      </a:cubicBezTo>
                      <a:cubicBezTo>
                        <a:pt x="100" y="276"/>
                        <a:pt x="101" y="276"/>
                        <a:pt x="101" y="277"/>
                      </a:cubicBezTo>
                      <a:cubicBezTo>
                        <a:pt x="101" y="278"/>
                        <a:pt x="101" y="279"/>
                        <a:pt x="101" y="279"/>
                      </a:cubicBezTo>
                      <a:cubicBezTo>
                        <a:pt x="102" y="280"/>
                        <a:pt x="102" y="281"/>
                        <a:pt x="102" y="282"/>
                      </a:cubicBezTo>
                      <a:cubicBezTo>
                        <a:pt x="103" y="283"/>
                        <a:pt x="104" y="285"/>
                        <a:pt x="104" y="286"/>
                      </a:cubicBezTo>
                      <a:cubicBezTo>
                        <a:pt x="104" y="286"/>
                        <a:pt x="104" y="287"/>
                        <a:pt x="105" y="288"/>
                      </a:cubicBezTo>
                      <a:cubicBezTo>
                        <a:pt x="105" y="288"/>
                        <a:pt x="106" y="288"/>
                        <a:pt x="106" y="290"/>
                      </a:cubicBezTo>
                      <a:cubicBezTo>
                        <a:pt x="107" y="290"/>
                        <a:pt x="106" y="291"/>
                        <a:pt x="106" y="292"/>
                      </a:cubicBezTo>
                      <a:cubicBezTo>
                        <a:pt x="107" y="294"/>
                        <a:pt x="108" y="295"/>
                        <a:pt x="109" y="297"/>
                      </a:cubicBezTo>
                      <a:cubicBezTo>
                        <a:pt x="110" y="298"/>
                        <a:pt x="111" y="299"/>
                        <a:pt x="111" y="300"/>
                      </a:cubicBezTo>
                      <a:cubicBezTo>
                        <a:pt x="111" y="300"/>
                        <a:pt x="112" y="300"/>
                        <a:pt x="112" y="300"/>
                      </a:cubicBezTo>
                      <a:cubicBezTo>
                        <a:pt x="112" y="301"/>
                        <a:pt x="112" y="301"/>
                        <a:pt x="113" y="301"/>
                      </a:cubicBezTo>
                      <a:cubicBezTo>
                        <a:pt x="113" y="302"/>
                        <a:pt x="114" y="302"/>
                        <a:pt x="115" y="302"/>
                      </a:cubicBezTo>
                      <a:cubicBezTo>
                        <a:pt x="115" y="302"/>
                        <a:pt x="116" y="303"/>
                        <a:pt x="116" y="303"/>
                      </a:cubicBezTo>
                      <a:cubicBezTo>
                        <a:pt x="117" y="303"/>
                        <a:pt x="117" y="303"/>
                        <a:pt x="117" y="303"/>
                      </a:cubicBezTo>
                      <a:cubicBezTo>
                        <a:pt x="118" y="304"/>
                        <a:pt x="119" y="304"/>
                        <a:pt x="120" y="304"/>
                      </a:cubicBezTo>
                      <a:cubicBezTo>
                        <a:pt x="122" y="305"/>
                        <a:pt x="122" y="305"/>
                        <a:pt x="123" y="305"/>
                      </a:cubicBezTo>
                      <a:cubicBezTo>
                        <a:pt x="124" y="305"/>
                        <a:pt x="125" y="305"/>
                        <a:pt x="125" y="305"/>
                      </a:cubicBezTo>
                      <a:cubicBezTo>
                        <a:pt x="125" y="304"/>
                        <a:pt x="126" y="303"/>
                        <a:pt x="125" y="302"/>
                      </a:cubicBezTo>
                      <a:cubicBezTo>
                        <a:pt x="123" y="300"/>
                        <a:pt x="121" y="300"/>
                        <a:pt x="120" y="298"/>
                      </a:cubicBezTo>
                      <a:cubicBezTo>
                        <a:pt x="119" y="297"/>
                        <a:pt x="119" y="296"/>
                        <a:pt x="119" y="295"/>
                      </a:cubicBezTo>
                      <a:cubicBezTo>
                        <a:pt x="118" y="294"/>
                        <a:pt x="118" y="293"/>
                        <a:pt x="118" y="292"/>
                      </a:cubicBezTo>
                      <a:cubicBezTo>
                        <a:pt x="118" y="292"/>
                        <a:pt x="118" y="292"/>
                        <a:pt x="118" y="291"/>
                      </a:cubicBezTo>
                      <a:cubicBezTo>
                        <a:pt x="118" y="291"/>
                        <a:pt x="117" y="290"/>
                        <a:pt x="117" y="290"/>
                      </a:cubicBezTo>
                      <a:cubicBezTo>
                        <a:pt x="117" y="289"/>
                        <a:pt x="118" y="288"/>
                        <a:pt x="118" y="287"/>
                      </a:cubicBezTo>
                      <a:cubicBezTo>
                        <a:pt x="117" y="286"/>
                        <a:pt x="117" y="287"/>
                        <a:pt x="117" y="286"/>
                      </a:cubicBezTo>
                      <a:cubicBezTo>
                        <a:pt x="117" y="286"/>
                        <a:pt x="117" y="286"/>
                        <a:pt x="116" y="286"/>
                      </a:cubicBezTo>
                      <a:cubicBezTo>
                        <a:pt x="116" y="285"/>
                        <a:pt x="115" y="285"/>
                        <a:pt x="115" y="284"/>
                      </a:cubicBezTo>
                      <a:cubicBezTo>
                        <a:pt x="115" y="282"/>
                        <a:pt x="116" y="279"/>
                        <a:pt x="115" y="276"/>
                      </a:cubicBezTo>
                      <a:cubicBezTo>
                        <a:pt x="115" y="275"/>
                        <a:pt x="113" y="275"/>
                        <a:pt x="113" y="274"/>
                      </a:cubicBezTo>
                      <a:cubicBezTo>
                        <a:pt x="113" y="273"/>
                        <a:pt x="115" y="273"/>
                        <a:pt x="115" y="273"/>
                      </a:cubicBezTo>
                      <a:cubicBezTo>
                        <a:pt x="115" y="272"/>
                        <a:pt x="114" y="270"/>
                        <a:pt x="114" y="269"/>
                      </a:cubicBezTo>
                      <a:cubicBezTo>
                        <a:pt x="115" y="269"/>
                        <a:pt x="115" y="268"/>
                        <a:pt x="116" y="268"/>
                      </a:cubicBezTo>
                      <a:cubicBezTo>
                        <a:pt x="116" y="267"/>
                        <a:pt x="118" y="267"/>
                        <a:pt x="118" y="266"/>
                      </a:cubicBezTo>
                      <a:cubicBezTo>
                        <a:pt x="119" y="265"/>
                        <a:pt x="119" y="263"/>
                        <a:pt x="118" y="261"/>
                      </a:cubicBezTo>
                      <a:cubicBezTo>
                        <a:pt x="118" y="260"/>
                        <a:pt x="117" y="260"/>
                        <a:pt x="116" y="259"/>
                      </a:cubicBezTo>
                      <a:cubicBezTo>
                        <a:pt x="117" y="258"/>
                        <a:pt x="120" y="258"/>
                        <a:pt x="120" y="257"/>
                      </a:cubicBezTo>
                      <a:cubicBezTo>
                        <a:pt x="121" y="257"/>
                        <a:pt x="120" y="256"/>
                        <a:pt x="120" y="256"/>
                      </a:cubicBezTo>
                      <a:cubicBezTo>
                        <a:pt x="121" y="255"/>
                        <a:pt x="121" y="253"/>
                        <a:pt x="122" y="252"/>
                      </a:cubicBezTo>
                      <a:cubicBezTo>
                        <a:pt x="122" y="252"/>
                        <a:pt x="122" y="251"/>
                        <a:pt x="122" y="250"/>
                      </a:cubicBezTo>
                      <a:cubicBezTo>
                        <a:pt x="123" y="249"/>
                        <a:pt x="122" y="247"/>
                        <a:pt x="122" y="246"/>
                      </a:cubicBezTo>
                      <a:cubicBezTo>
                        <a:pt x="122" y="245"/>
                        <a:pt x="122" y="245"/>
                        <a:pt x="123" y="245"/>
                      </a:cubicBezTo>
                      <a:cubicBezTo>
                        <a:pt x="123" y="244"/>
                        <a:pt x="123" y="244"/>
                        <a:pt x="123" y="243"/>
                      </a:cubicBezTo>
                      <a:cubicBezTo>
                        <a:pt x="122" y="242"/>
                        <a:pt x="121" y="241"/>
                        <a:pt x="121" y="240"/>
                      </a:cubicBezTo>
                      <a:cubicBezTo>
                        <a:pt x="121" y="240"/>
                        <a:pt x="121" y="237"/>
                        <a:pt x="121" y="237"/>
                      </a:cubicBezTo>
                      <a:cubicBezTo>
                        <a:pt x="122" y="236"/>
                        <a:pt x="122" y="236"/>
                        <a:pt x="123" y="236"/>
                      </a:cubicBezTo>
                      <a:cubicBezTo>
                        <a:pt x="123" y="236"/>
                        <a:pt x="123" y="236"/>
                        <a:pt x="123" y="236"/>
                      </a:cubicBezTo>
                      <a:cubicBezTo>
                        <a:pt x="123" y="235"/>
                        <a:pt x="123" y="235"/>
                        <a:pt x="124" y="235"/>
                      </a:cubicBezTo>
                      <a:cubicBezTo>
                        <a:pt x="124" y="235"/>
                        <a:pt x="124" y="234"/>
                        <a:pt x="124" y="234"/>
                      </a:cubicBezTo>
                      <a:cubicBezTo>
                        <a:pt x="124" y="234"/>
                        <a:pt x="125" y="234"/>
                        <a:pt x="125" y="233"/>
                      </a:cubicBezTo>
                      <a:cubicBezTo>
                        <a:pt x="125" y="233"/>
                        <a:pt x="125" y="233"/>
                        <a:pt x="126" y="233"/>
                      </a:cubicBezTo>
                      <a:cubicBezTo>
                        <a:pt x="126" y="232"/>
                        <a:pt x="127" y="232"/>
                        <a:pt x="127" y="231"/>
                      </a:cubicBezTo>
                      <a:cubicBezTo>
                        <a:pt x="128" y="231"/>
                        <a:pt x="128" y="230"/>
                        <a:pt x="128" y="229"/>
                      </a:cubicBezTo>
                      <a:cubicBezTo>
                        <a:pt x="128" y="229"/>
                        <a:pt x="128" y="227"/>
                        <a:pt x="128" y="226"/>
                      </a:cubicBezTo>
                      <a:cubicBezTo>
                        <a:pt x="128" y="224"/>
                        <a:pt x="128" y="222"/>
                        <a:pt x="128" y="221"/>
                      </a:cubicBezTo>
                      <a:cubicBezTo>
                        <a:pt x="128" y="219"/>
                        <a:pt x="128" y="218"/>
                        <a:pt x="127" y="216"/>
                      </a:cubicBezTo>
                      <a:cubicBezTo>
                        <a:pt x="127" y="215"/>
                        <a:pt x="126" y="213"/>
                        <a:pt x="126" y="212"/>
                      </a:cubicBezTo>
                      <a:cubicBezTo>
                        <a:pt x="126" y="211"/>
                        <a:pt x="126" y="210"/>
                        <a:pt x="127" y="209"/>
                      </a:cubicBezTo>
                      <a:cubicBezTo>
                        <a:pt x="127" y="207"/>
                        <a:pt x="128" y="206"/>
                        <a:pt x="128" y="204"/>
                      </a:cubicBezTo>
                      <a:cubicBezTo>
                        <a:pt x="128" y="203"/>
                        <a:pt x="129" y="201"/>
                        <a:pt x="129" y="201"/>
                      </a:cubicBezTo>
                      <a:cubicBezTo>
                        <a:pt x="129" y="199"/>
                        <a:pt x="127" y="196"/>
                        <a:pt x="127" y="196"/>
                      </a:cubicBezTo>
                      <a:cubicBezTo>
                        <a:pt x="127" y="196"/>
                        <a:pt x="127" y="196"/>
                        <a:pt x="127" y="195"/>
                      </a:cubicBezTo>
                      <a:cubicBezTo>
                        <a:pt x="126" y="195"/>
                        <a:pt x="123" y="194"/>
                        <a:pt x="122" y="193"/>
                      </a:cubicBezTo>
                      <a:cubicBezTo>
                        <a:pt x="122" y="193"/>
                        <a:pt x="122" y="193"/>
                        <a:pt x="122" y="193"/>
                      </a:cubicBezTo>
                      <a:cubicBezTo>
                        <a:pt x="121" y="193"/>
                        <a:pt x="120" y="192"/>
                        <a:pt x="120" y="192"/>
                      </a:cubicBezTo>
                      <a:cubicBezTo>
                        <a:pt x="120" y="192"/>
                        <a:pt x="119" y="192"/>
                        <a:pt x="118" y="192"/>
                      </a:cubicBezTo>
                      <a:cubicBezTo>
                        <a:pt x="118" y="192"/>
                        <a:pt x="118" y="192"/>
                        <a:pt x="118" y="192"/>
                      </a:cubicBezTo>
                      <a:cubicBezTo>
                        <a:pt x="117" y="192"/>
                        <a:pt x="117" y="192"/>
                        <a:pt x="116" y="192"/>
                      </a:cubicBezTo>
                      <a:cubicBezTo>
                        <a:pt x="115" y="192"/>
                        <a:pt x="114" y="192"/>
                        <a:pt x="113" y="192"/>
                      </a:cubicBezTo>
                      <a:cubicBezTo>
                        <a:pt x="112" y="193"/>
                        <a:pt x="111" y="192"/>
                        <a:pt x="110" y="192"/>
                      </a:cubicBezTo>
                      <a:cubicBezTo>
                        <a:pt x="110" y="191"/>
                        <a:pt x="110" y="192"/>
                        <a:pt x="109" y="191"/>
                      </a:cubicBezTo>
                      <a:cubicBezTo>
                        <a:pt x="108" y="191"/>
                        <a:pt x="107" y="191"/>
                        <a:pt x="107" y="190"/>
                      </a:cubicBezTo>
                      <a:cubicBezTo>
                        <a:pt x="106" y="190"/>
                        <a:pt x="106" y="191"/>
                        <a:pt x="106" y="191"/>
                      </a:cubicBezTo>
                      <a:cubicBezTo>
                        <a:pt x="105" y="191"/>
                        <a:pt x="104" y="190"/>
                        <a:pt x="104" y="190"/>
                      </a:cubicBezTo>
                      <a:cubicBezTo>
                        <a:pt x="102" y="190"/>
                        <a:pt x="101" y="188"/>
                        <a:pt x="100" y="187"/>
                      </a:cubicBezTo>
                      <a:cubicBezTo>
                        <a:pt x="100" y="186"/>
                        <a:pt x="100" y="185"/>
                        <a:pt x="99" y="184"/>
                      </a:cubicBezTo>
                      <a:cubicBezTo>
                        <a:pt x="99" y="183"/>
                        <a:pt x="97" y="183"/>
                        <a:pt x="96" y="182"/>
                      </a:cubicBezTo>
                      <a:cubicBezTo>
                        <a:pt x="95" y="182"/>
                        <a:pt x="94" y="181"/>
                        <a:pt x="93" y="181"/>
                      </a:cubicBezTo>
                      <a:cubicBezTo>
                        <a:pt x="92" y="181"/>
                        <a:pt x="91" y="181"/>
                        <a:pt x="89" y="182"/>
                      </a:cubicBezTo>
                      <a:cubicBezTo>
                        <a:pt x="88" y="182"/>
                        <a:pt x="86" y="181"/>
                        <a:pt x="85" y="180"/>
                      </a:cubicBezTo>
                      <a:cubicBezTo>
                        <a:pt x="83" y="179"/>
                        <a:pt x="82" y="179"/>
                        <a:pt x="81" y="178"/>
                      </a:cubicBezTo>
                      <a:cubicBezTo>
                        <a:pt x="80" y="177"/>
                        <a:pt x="80" y="175"/>
                        <a:pt x="78" y="175"/>
                      </a:cubicBezTo>
                      <a:cubicBezTo>
                        <a:pt x="77" y="175"/>
                        <a:pt x="75" y="177"/>
                        <a:pt x="73" y="178"/>
                      </a:cubicBezTo>
                      <a:cubicBezTo>
                        <a:pt x="72" y="178"/>
                        <a:pt x="71" y="178"/>
                        <a:pt x="70" y="179"/>
                      </a:cubicBezTo>
                      <a:cubicBezTo>
                        <a:pt x="70" y="179"/>
                        <a:pt x="70" y="179"/>
                        <a:pt x="69" y="179"/>
                      </a:cubicBezTo>
                      <a:cubicBezTo>
                        <a:pt x="69" y="178"/>
                        <a:pt x="69" y="178"/>
                        <a:pt x="68" y="178"/>
                      </a:cubicBezTo>
                      <a:cubicBezTo>
                        <a:pt x="68" y="178"/>
                        <a:pt x="68" y="178"/>
                        <a:pt x="68" y="178"/>
                      </a:cubicBezTo>
                      <a:cubicBezTo>
                        <a:pt x="67" y="177"/>
                        <a:pt x="66" y="177"/>
                        <a:pt x="66" y="177"/>
                      </a:cubicBezTo>
                      <a:cubicBezTo>
                        <a:pt x="63" y="177"/>
                        <a:pt x="63" y="179"/>
                        <a:pt x="61" y="180"/>
                      </a:cubicBezTo>
                      <a:cubicBezTo>
                        <a:pt x="61" y="180"/>
                        <a:pt x="60" y="181"/>
                        <a:pt x="60" y="181"/>
                      </a:cubicBezTo>
                      <a:cubicBezTo>
                        <a:pt x="60" y="181"/>
                        <a:pt x="59" y="182"/>
                        <a:pt x="59" y="182"/>
                      </a:cubicBezTo>
                      <a:cubicBezTo>
                        <a:pt x="58" y="183"/>
                        <a:pt x="59" y="185"/>
                        <a:pt x="58" y="186"/>
                      </a:cubicBezTo>
                      <a:cubicBezTo>
                        <a:pt x="59" y="188"/>
                        <a:pt x="58" y="189"/>
                        <a:pt x="58" y="191"/>
                      </a:cubicBezTo>
                      <a:cubicBezTo>
                        <a:pt x="58" y="191"/>
                        <a:pt x="58" y="191"/>
                        <a:pt x="58" y="191"/>
                      </a:cubicBezTo>
                      <a:cubicBezTo>
                        <a:pt x="58" y="191"/>
                        <a:pt x="58" y="192"/>
                        <a:pt x="58" y="192"/>
                      </a:cubicBezTo>
                      <a:cubicBezTo>
                        <a:pt x="58" y="192"/>
                        <a:pt x="58" y="192"/>
                        <a:pt x="58" y="192"/>
                      </a:cubicBezTo>
                      <a:cubicBezTo>
                        <a:pt x="58" y="192"/>
                        <a:pt x="58" y="191"/>
                        <a:pt x="58" y="191"/>
                      </a:cubicBezTo>
                      <a:cubicBezTo>
                        <a:pt x="57" y="190"/>
                        <a:pt x="57" y="190"/>
                        <a:pt x="56" y="190"/>
                      </a:cubicBezTo>
                      <a:cubicBezTo>
                        <a:pt x="55" y="189"/>
                        <a:pt x="55" y="190"/>
                        <a:pt x="54" y="189"/>
                      </a:cubicBezTo>
                      <a:cubicBezTo>
                        <a:pt x="52" y="189"/>
                        <a:pt x="51" y="186"/>
                        <a:pt x="51" y="184"/>
                      </a:cubicBezTo>
                      <a:cubicBezTo>
                        <a:pt x="52" y="182"/>
                        <a:pt x="53" y="180"/>
                        <a:pt x="54" y="178"/>
                      </a:cubicBezTo>
                      <a:cubicBezTo>
                        <a:pt x="54" y="177"/>
                        <a:pt x="53" y="175"/>
                        <a:pt x="52" y="175"/>
                      </a:cubicBezTo>
                      <a:cubicBezTo>
                        <a:pt x="51" y="174"/>
                        <a:pt x="49" y="175"/>
                        <a:pt x="48" y="173"/>
                      </a:cubicBezTo>
                      <a:cubicBezTo>
                        <a:pt x="49" y="172"/>
                        <a:pt x="50" y="171"/>
                        <a:pt x="50" y="170"/>
                      </a:cubicBezTo>
                      <a:cubicBezTo>
                        <a:pt x="50" y="169"/>
                        <a:pt x="50" y="168"/>
                        <a:pt x="51" y="167"/>
                      </a:cubicBezTo>
                      <a:cubicBezTo>
                        <a:pt x="51" y="166"/>
                        <a:pt x="52" y="165"/>
                        <a:pt x="52" y="164"/>
                      </a:cubicBezTo>
                      <a:cubicBezTo>
                        <a:pt x="50" y="163"/>
                        <a:pt x="49" y="163"/>
                        <a:pt x="48" y="164"/>
                      </a:cubicBezTo>
                      <a:cubicBezTo>
                        <a:pt x="47" y="165"/>
                        <a:pt x="47" y="165"/>
                        <a:pt x="47" y="166"/>
                      </a:cubicBezTo>
                      <a:cubicBezTo>
                        <a:pt x="46" y="166"/>
                        <a:pt x="46" y="167"/>
                        <a:pt x="45" y="167"/>
                      </a:cubicBezTo>
                      <a:cubicBezTo>
                        <a:pt x="45" y="167"/>
                        <a:pt x="44" y="167"/>
                        <a:pt x="43" y="167"/>
                      </a:cubicBezTo>
                      <a:cubicBezTo>
                        <a:pt x="42" y="167"/>
                        <a:pt x="42" y="167"/>
                        <a:pt x="41" y="167"/>
                      </a:cubicBezTo>
                      <a:cubicBezTo>
                        <a:pt x="40" y="166"/>
                        <a:pt x="40" y="164"/>
                        <a:pt x="40" y="163"/>
                      </a:cubicBezTo>
                      <a:cubicBezTo>
                        <a:pt x="39" y="162"/>
                        <a:pt x="39" y="160"/>
                        <a:pt x="39" y="160"/>
                      </a:cubicBezTo>
                      <a:cubicBezTo>
                        <a:pt x="39" y="159"/>
                        <a:pt x="39" y="158"/>
                        <a:pt x="39" y="157"/>
                      </a:cubicBezTo>
                      <a:cubicBezTo>
                        <a:pt x="40" y="155"/>
                        <a:pt x="40" y="154"/>
                        <a:pt x="41" y="152"/>
                      </a:cubicBezTo>
                      <a:cubicBezTo>
                        <a:pt x="42" y="151"/>
                        <a:pt x="41" y="150"/>
                        <a:pt x="42" y="149"/>
                      </a:cubicBezTo>
                      <a:cubicBezTo>
                        <a:pt x="42" y="148"/>
                        <a:pt x="44" y="148"/>
                        <a:pt x="46" y="147"/>
                      </a:cubicBezTo>
                      <a:cubicBezTo>
                        <a:pt x="47" y="147"/>
                        <a:pt x="48" y="146"/>
                        <a:pt x="49" y="146"/>
                      </a:cubicBezTo>
                      <a:cubicBezTo>
                        <a:pt x="50" y="147"/>
                        <a:pt x="50" y="147"/>
                        <a:pt x="51" y="148"/>
                      </a:cubicBezTo>
                      <a:cubicBezTo>
                        <a:pt x="51" y="148"/>
                        <a:pt x="52" y="149"/>
                        <a:pt x="53" y="149"/>
                      </a:cubicBezTo>
                      <a:cubicBezTo>
                        <a:pt x="54" y="149"/>
                        <a:pt x="55" y="147"/>
                        <a:pt x="56" y="147"/>
                      </a:cubicBezTo>
                      <a:cubicBezTo>
                        <a:pt x="57" y="147"/>
                        <a:pt x="59" y="149"/>
                        <a:pt x="59" y="149"/>
                      </a:cubicBezTo>
                      <a:cubicBezTo>
                        <a:pt x="60" y="150"/>
                        <a:pt x="60" y="150"/>
                        <a:pt x="60" y="152"/>
                      </a:cubicBezTo>
                      <a:cubicBezTo>
                        <a:pt x="61" y="153"/>
                        <a:pt x="61" y="154"/>
                        <a:pt x="61" y="154"/>
                      </a:cubicBezTo>
                      <a:cubicBezTo>
                        <a:pt x="61" y="155"/>
                        <a:pt x="61" y="156"/>
                        <a:pt x="61" y="157"/>
                      </a:cubicBezTo>
                      <a:cubicBezTo>
                        <a:pt x="61" y="157"/>
                        <a:pt x="61" y="158"/>
                        <a:pt x="61" y="158"/>
                      </a:cubicBezTo>
                      <a:cubicBezTo>
                        <a:pt x="61" y="159"/>
                        <a:pt x="61" y="159"/>
                        <a:pt x="62" y="159"/>
                      </a:cubicBezTo>
                      <a:cubicBezTo>
                        <a:pt x="63" y="159"/>
                        <a:pt x="63" y="159"/>
                        <a:pt x="63" y="158"/>
                      </a:cubicBezTo>
                      <a:cubicBezTo>
                        <a:pt x="63" y="158"/>
                        <a:pt x="63" y="158"/>
                        <a:pt x="63" y="158"/>
                      </a:cubicBezTo>
                      <a:cubicBezTo>
                        <a:pt x="63" y="158"/>
                        <a:pt x="64" y="155"/>
                        <a:pt x="64" y="154"/>
                      </a:cubicBezTo>
                      <a:cubicBezTo>
                        <a:pt x="64" y="154"/>
                        <a:pt x="64" y="153"/>
                        <a:pt x="64" y="153"/>
                      </a:cubicBezTo>
                      <a:cubicBezTo>
                        <a:pt x="64" y="152"/>
                        <a:pt x="64" y="151"/>
                        <a:pt x="64" y="150"/>
                      </a:cubicBezTo>
                      <a:cubicBezTo>
                        <a:pt x="64" y="148"/>
                        <a:pt x="66" y="147"/>
                        <a:pt x="67" y="146"/>
                      </a:cubicBezTo>
                      <a:cubicBezTo>
                        <a:pt x="67" y="146"/>
                        <a:pt x="67" y="146"/>
                        <a:pt x="67" y="146"/>
                      </a:cubicBezTo>
                      <a:cubicBezTo>
                        <a:pt x="68" y="146"/>
                        <a:pt x="69" y="145"/>
                        <a:pt x="70" y="145"/>
                      </a:cubicBezTo>
                      <a:cubicBezTo>
                        <a:pt x="70" y="144"/>
                        <a:pt x="70" y="145"/>
                        <a:pt x="70" y="145"/>
                      </a:cubicBezTo>
                      <a:cubicBezTo>
                        <a:pt x="72" y="144"/>
                        <a:pt x="74" y="143"/>
                        <a:pt x="74" y="141"/>
                      </a:cubicBezTo>
                      <a:cubicBezTo>
                        <a:pt x="75" y="140"/>
                        <a:pt x="74" y="139"/>
                        <a:pt x="75" y="138"/>
                      </a:cubicBezTo>
                      <a:cubicBezTo>
                        <a:pt x="75" y="137"/>
                        <a:pt x="76" y="137"/>
                        <a:pt x="76" y="136"/>
                      </a:cubicBezTo>
                      <a:cubicBezTo>
                        <a:pt x="76" y="136"/>
                        <a:pt x="77" y="135"/>
                        <a:pt x="77" y="134"/>
                      </a:cubicBezTo>
                      <a:cubicBezTo>
                        <a:pt x="80" y="133"/>
                        <a:pt x="84" y="129"/>
                        <a:pt x="88" y="128"/>
                      </a:cubicBezTo>
                      <a:cubicBezTo>
                        <a:pt x="89" y="128"/>
                        <a:pt x="89" y="128"/>
                        <a:pt x="90" y="128"/>
                      </a:cubicBezTo>
                      <a:cubicBezTo>
                        <a:pt x="90" y="128"/>
                        <a:pt x="91" y="127"/>
                        <a:pt x="91" y="127"/>
                      </a:cubicBezTo>
                      <a:cubicBezTo>
                        <a:pt x="92" y="127"/>
                        <a:pt x="93" y="128"/>
                        <a:pt x="93" y="128"/>
                      </a:cubicBezTo>
                      <a:cubicBezTo>
                        <a:pt x="94" y="128"/>
                        <a:pt x="95" y="128"/>
                        <a:pt x="96" y="128"/>
                      </a:cubicBezTo>
                      <a:cubicBezTo>
                        <a:pt x="96" y="128"/>
                        <a:pt x="97" y="128"/>
                        <a:pt x="97" y="128"/>
                      </a:cubicBezTo>
                      <a:cubicBezTo>
                        <a:pt x="97" y="128"/>
                        <a:pt x="97" y="127"/>
                        <a:pt x="97" y="127"/>
                      </a:cubicBezTo>
                      <a:cubicBezTo>
                        <a:pt x="98" y="127"/>
                        <a:pt x="98" y="127"/>
                        <a:pt x="98" y="127"/>
                      </a:cubicBezTo>
                      <a:cubicBezTo>
                        <a:pt x="100" y="127"/>
                        <a:pt x="103" y="127"/>
                        <a:pt x="103" y="124"/>
                      </a:cubicBezTo>
                      <a:cubicBezTo>
                        <a:pt x="103" y="124"/>
                        <a:pt x="102" y="124"/>
                        <a:pt x="103" y="123"/>
                      </a:cubicBezTo>
                      <a:cubicBezTo>
                        <a:pt x="101" y="122"/>
                        <a:pt x="100" y="124"/>
                        <a:pt x="99" y="123"/>
                      </a:cubicBezTo>
                      <a:cubicBezTo>
                        <a:pt x="97" y="122"/>
                        <a:pt x="99" y="119"/>
                        <a:pt x="98" y="117"/>
                      </a:cubicBezTo>
                      <a:cubicBezTo>
                        <a:pt x="97" y="116"/>
                        <a:pt x="96" y="117"/>
                        <a:pt x="95" y="117"/>
                      </a:cubicBezTo>
                      <a:cubicBezTo>
                        <a:pt x="93" y="118"/>
                        <a:pt x="92" y="119"/>
                        <a:pt x="91" y="117"/>
                      </a:cubicBezTo>
                      <a:cubicBezTo>
                        <a:pt x="92" y="116"/>
                        <a:pt x="93" y="116"/>
                        <a:pt x="94" y="115"/>
                      </a:cubicBezTo>
                      <a:cubicBezTo>
                        <a:pt x="95" y="115"/>
                        <a:pt x="96" y="114"/>
                        <a:pt x="97" y="114"/>
                      </a:cubicBezTo>
                      <a:cubicBezTo>
                        <a:pt x="99" y="114"/>
                        <a:pt x="102" y="115"/>
                        <a:pt x="104" y="115"/>
                      </a:cubicBezTo>
                      <a:cubicBezTo>
                        <a:pt x="104" y="115"/>
                        <a:pt x="105" y="115"/>
                        <a:pt x="105" y="115"/>
                      </a:cubicBezTo>
                      <a:cubicBezTo>
                        <a:pt x="105" y="115"/>
                        <a:pt x="106" y="115"/>
                        <a:pt x="106" y="115"/>
                      </a:cubicBezTo>
                      <a:cubicBezTo>
                        <a:pt x="107" y="115"/>
                        <a:pt x="108" y="114"/>
                        <a:pt x="109" y="113"/>
                      </a:cubicBezTo>
                      <a:cubicBezTo>
                        <a:pt x="111" y="113"/>
                        <a:pt x="112" y="113"/>
                        <a:pt x="112" y="111"/>
                      </a:cubicBezTo>
                      <a:cubicBezTo>
                        <a:pt x="113" y="110"/>
                        <a:pt x="112" y="109"/>
                        <a:pt x="111" y="109"/>
                      </a:cubicBezTo>
                      <a:cubicBezTo>
                        <a:pt x="110" y="107"/>
                        <a:pt x="109" y="105"/>
                        <a:pt x="108" y="105"/>
                      </a:cubicBezTo>
                      <a:cubicBezTo>
                        <a:pt x="108" y="103"/>
                        <a:pt x="107" y="103"/>
                        <a:pt x="107" y="102"/>
                      </a:cubicBezTo>
                      <a:cubicBezTo>
                        <a:pt x="107" y="101"/>
                        <a:pt x="108" y="100"/>
                        <a:pt x="108" y="99"/>
                      </a:cubicBezTo>
                      <a:cubicBezTo>
                        <a:pt x="108" y="98"/>
                        <a:pt x="108" y="98"/>
                        <a:pt x="108" y="97"/>
                      </a:cubicBezTo>
                      <a:cubicBezTo>
                        <a:pt x="108" y="97"/>
                        <a:pt x="108" y="96"/>
                        <a:pt x="108" y="96"/>
                      </a:cubicBezTo>
                      <a:cubicBezTo>
                        <a:pt x="108" y="95"/>
                        <a:pt x="108" y="93"/>
                        <a:pt x="107" y="92"/>
                      </a:cubicBezTo>
                      <a:cubicBezTo>
                        <a:pt x="106" y="92"/>
                        <a:pt x="105" y="95"/>
                        <a:pt x="103" y="95"/>
                      </a:cubicBezTo>
                      <a:cubicBezTo>
                        <a:pt x="103" y="95"/>
                        <a:pt x="103" y="94"/>
                        <a:pt x="102" y="94"/>
                      </a:cubicBezTo>
                      <a:cubicBezTo>
                        <a:pt x="101" y="93"/>
                        <a:pt x="101" y="92"/>
                        <a:pt x="101" y="91"/>
                      </a:cubicBezTo>
                      <a:cubicBezTo>
                        <a:pt x="101" y="90"/>
                        <a:pt x="102" y="89"/>
                        <a:pt x="102" y="88"/>
                      </a:cubicBezTo>
                      <a:cubicBezTo>
                        <a:pt x="102" y="87"/>
                        <a:pt x="101" y="86"/>
                        <a:pt x="101" y="85"/>
                      </a:cubicBezTo>
                      <a:cubicBezTo>
                        <a:pt x="100" y="84"/>
                        <a:pt x="100" y="84"/>
                        <a:pt x="99" y="83"/>
                      </a:cubicBezTo>
                      <a:cubicBezTo>
                        <a:pt x="99" y="83"/>
                        <a:pt x="98" y="83"/>
                        <a:pt x="97" y="83"/>
                      </a:cubicBezTo>
                      <a:cubicBezTo>
                        <a:pt x="96" y="83"/>
                        <a:pt x="96" y="83"/>
                        <a:pt x="95" y="83"/>
                      </a:cubicBezTo>
                      <a:cubicBezTo>
                        <a:pt x="94" y="84"/>
                        <a:pt x="94" y="85"/>
                        <a:pt x="93" y="85"/>
                      </a:cubicBezTo>
                      <a:cubicBezTo>
                        <a:pt x="93" y="86"/>
                        <a:pt x="93" y="87"/>
                        <a:pt x="92" y="88"/>
                      </a:cubicBezTo>
                      <a:cubicBezTo>
                        <a:pt x="91" y="89"/>
                        <a:pt x="90" y="90"/>
                        <a:pt x="90" y="91"/>
                      </a:cubicBezTo>
                      <a:cubicBezTo>
                        <a:pt x="90" y="93"/>
                        <a:pt x="90" y="96"/>
                        <a:pt x="88" y="98"/>
                      </a:cubicBezTo>
                      <a:cubicBezTo>
                        <a:pt x="87" y="99"/>
                        <a:pt x="86" y="99"/>
                        <a:pt x="85" y="100"/>
                      </a:cubicBezTo>
                      <a:cubicBezTo>
                        <a:pt x="83" y="103"/>
                        <a:pt x="83" y="107"/>
                        <a:pt x="80" y="107"/>
                      </a:cubicBezTo>
                      <a:cubicBezTo>
                        <a:pt x="79" y="105"/>
                        <a:pt x="79" y="103"/>
                        <a:pt x="80" y="99"/>
                      </a:cubicBezTo>
                      <a:cubicBezTo>
                        <a:pt x="80" y="98"/>
                        <a:pt x="79" y="98"/>
                        <a:pt x="78" y="98"/>
                      </a:cubicBezTo>
                      <a:cubicBezTo>
                        <a:pt x="78" y="98"/>
                        <a:pt x="78" y="97"/>
                        <a:pt x="78" y="97"/>
                      </a:cubicBezTo>
                      <a:cubicBezTo>
                        <a:pt x="77" y="97"/>
                        <a:pt x="77" y="97"/>
                        <a:pt x="76" y="96"/>
                      </a:cubicBezTo>
                      <a:cubicBezTo>
                        <a:pt x="76" y="96"/>
                        <a:pt x="76" y="96"/>
                        <a:pt x="76" y="95"/>
                      </a:cubicBezTo>
                      <a:cubicBezTo>
                        <a:pt x="76" y="95"/>
                        <a:pt x="75" y="94"/>
                        <a:pt x="75" y="93"/>
                      </a:cubicBezTo>
                      <a:cubicBezTo>
                        <a:pt x="75" y="92"/>
                        <a:pt x="74" y="92"/>
                        <a:pt x="74" y="91"/>
                      </a:cubicBezTo>
                      <a:cubicBezTo>
                        <a:pt x="74" y="91"/>
                        <a:pt x="74" y="91"/>
                        <a:pt x="74" y="91"/>
                      </a:cubicBezTo>
                      <a:cubicBezTo>
                        <a:pt x="74" y="91"/>
                        <a:pt x="73" y="91"/>
                        <a:pt x="73" y="91"/>
                      </a:cubicBezTo>
                      <a:cubicBezTo>
                        <a:pt x="73" y="90"/>
                        <a:pt x="72" y="90"/>
                        <a:pt x="71" y="89"/>
                      </a:cubicBezTo>
                      <a:cubicBezTo>
                        <a:pt x="71" y="89"/>
                        <a:pt x="72" y="88"/>
                        <a:pt x="72" y="87"/>
                      </a:cubicBezTo>
                      <a:cubicBezTo>
                        <a:pt x="70" y="86"/>
                        <a:pt x="69" y="84"/>
                        <a:pt x="72" y="81"/>
                      </a:cubicBezTo>
                      <a:cubicBezTo>
                        <a:pt x="72" y="80"/>
                        <a:pt x="74" y="80"/>
                        <a:pt x="75" y="79"/>
                      </a:cubicBezTo>
                      <a:cubicBezTo>
                        <a:pt x="76" y="78"/>
                        <a:pt x="77" y="78"/>
                        <a:pt x="77" y="77"/>
                      </a:cubicBezTo>
                      <a:cubicBezTo>
                        <a:pt x="78" y="77"/>
                        <a:pt x="79" y="76"/>
                        <a:pt x="80" y="76"/>
                      </a:cubicBezTo>
                      <a:cubicBezTo>
                        <a:pt x="82" y="75"/>
                        <a:pt x="84" y="76"/>
                        <a:pt x="85" y="75"/>
                      </a:cubicBezTo>
                      <a:cubicBezTo>
                        <a:pt x="86" y="76"/>
                        <a:pt x="85" y="77"/>
                        <a:pt x="86" y="78"/>
                      </a:cubicBezTo>
                      <a:cubicBezTo>
                        <a:pt x="87" y="79"/>
                        <a:pt x="89" y="78"/>
                        <a:pt x="89" y="77"/>
                      </a:cubicBezTo>
                      <a:cubicBezTo>
                        <a:pt x="90" y="75"/>
                        <a:pt x="89" y="75"/>
                        <a:pt x="89" y="73"/>
                      </a:cubicBezTo>
                      <a:cubicBezTo>
                        <a:pt x="91" y="72"/>
                        <a:pt x="94" y="72"/>
                        <a:pt x="95" y="70"/>
                      </a:cubicBezTo>
                      <a:cubicBezTo>
                        <a:pt x="96" y="69"/>
                        <a:pt x="96" y="68"/>
                        <a:pt x="95" y="67"/>
                      </a:cubicBezTo>
                      <a:cubicBezTo>
                        <a:pt x="95" y="67"/>
                        <a:pt x="95" y="65"/>
                        <a:pt x="96" y="63"/>
                      </a:cubicBezTo>
                      <a:cubicBezTo>
                        <a:pt x="97" y="62"/>
                        <a:pt x="99" y="61"/>
                        <a:pt x="101" y="61"/>
                      </a:cubicBezTo>
                      <a:cubicBezTo>
                        <a:pt x="103" y="61"/>
                        <a:pt x="103" y="63"/>
                        <a:pt x="104" y="64"/>
                      </a:cubicBezTo>
                      <a:cubicBezTo>
                        <a:pt x="104" y="65"/>
                        <a:pt x="104" y="65"/>
                        <a:pt x="105" y="65"/>
                      </a:cubicBezTo>
                      <a:cubicBezTo>
                        <a:pt x="105" y="67"/>
                        <a:pt x="107" y="68"/>
                        <a:pt x="106" y="70"/>
                      </a:cubicBezTo>
                      <a:cubicBezTo>
                        <a:pt x="105" y="71"/>
                        <a:pt x="104" y="73"/>
                        <a:pt x="103" y="74"/>
                      </a:cubicBezTo>
                      <a:cubicBezTo>
                        <a:pt x="103" y="75"/>
                        <a:pt x="102" y="76"/>
                        <a:pt x="101" y="76"/>
                      </a:cubicBezTo>
                      <a:cubicBezTo>
                        <a:pt x="99" y="76"/>
                        <a:pt x="96" y="76"/>
                        <a:pt x="95" y="80"/>
                      </a:cubicBezTo>
                      <a:cubicBezTo>
                        <a:pt x="96" y="81"/>
                        <a:pt x="98" y="80"/>
                        <a:pt x="98" y="80"/>
                      </a:cubicBezTo>
                      <a:cubicBezTo>
                        <a:pt x="100" y="81"/>
                        <a:pt x="102" y="82"/>
                        <a:pt x="102" y="83"/>
                      </a:cubicBezTo>
                      <a:cubicBezTo>
                        <a:pt x="103" y="84"/>
                        <a:pt x="103" y="84"/>
                        <a:pt x="103" y="85"/>
                      </a:cubicBezTo>
                      <a:cubicBezTo>
                        <a:pt x="104" y="85"/>
                        <a:pt x="105" y="85"/>
                        <a:pt x="106" y="86"/>
                      </a:cubicBezTo>
                      <a:cubicBezTo>
                        <a:pt x="106" y="86"/>
                        <a:pt x="107" y="87"/>
                        <a:pt x="108" y="86"/>
                      </a:cubicBezTo>
                      <a:cubicBezTo>
                        <a:pt x="109" y="84"/>
                        <a:pt x="105" y="84"/>
                        <a:pt x="106" y="82"/>
                      </a:cubicBezTo>
                      <a:cubicBezTo>
                        <a:pt x="108" y="80"/>
                        <a:pt x="109" y="85"/>
                        <a:pt x="111" y="82"/>
                      </a:cubicBezTo>
                      <a:cubicBezTo>
                        <a:pt x="112" y="80"/>
                        <a:pt x="109" y="79"/>
                        <a:pt x="110" y="77"/>
                      </a:cubicBezTo>
                      <a:cubicBezTo>
                        <a:pt x="111" y="77"/>
                        <a:pt x="111" y="76"/>
                        <a:pt x="111" y="76"/>
                      </a:cubicBezTo>
                      <a:cubicBezTo>
                        <a:pt x="112" y="76"/>
                        <a:pt x="112" y="77"/>
                        <a:pt x="112" y="78"/>
                      </a:cubicBezTo>
                      <a:cubicBezTo>
                        <a:pt x="112" y="78"/>
                        <a:pt x="113" y="78"/>
                        <a:pt x="113" y="78"/>
                      </a:cubicBezTo>
                      <a:cubicBezTo>
                        <a:pt x="113" y="78"/>
                        <a:pt x="113" y="79"/>
                        <a:pt x="114" y="80"/>
                      </a:cubicBezTo>
                      <a:cubicBezTo>
                        <a:pt x="115" y="80"/>
                        <a:pt x="116" y="79"/>
                        <a:pt x="116" y="78"/>
                      </a:cubicBezTo>
                      <a:cubicBezTo>
                        <a:pt x="117" y="78"/>
                        <a:pt x="117" y="77"/>
                        <a:pt x="118" y="76"/>
                      </a:cubicBezTo>
                      <a:cubicBezTo>
                        <a:pt x="118" y="75"/>
                        <a:pt x="118" y="75"/>
                        <a:pt x="118" y="75"/>
                      </a:cubicBezTo>
                      <a:cubicBezTo>
                        <a:pt x="118" y="75"/>
                        <a:pt x="118" y="74"/>
                        <a:pt x="118" y="74"/>
                      </a:cubicBezTo>
                      <a:cubicBezTo>
                        <a:pt x="118" y="72"/>
                        <a:pt x="115" y="71"/>
                        <a:pt x="115" y="70"/>
                      </a:cubicBezTo>
                      <a:cubicBezTo>
                        <a:pt x="114" y="69"/>
                        <a:pt x="114" y="69"/>
                        <a:pt x="114" y="68"/>
                      </a:cubicBezTo>
                      <a:cubicBezTo>
                        <a:pt x="114" y="66"/>
                        <a:pt x="114" y="66"/>
                        <a:pt x="114" y="65"/>
                      </a:cubicBezTo>
                      <a:cubicBezTo>
                        <a:pt x="114" y="62"/>
                        <a:pt x="111" y="62"/>
                        <a:pt x="111" y="60"/>
                      </a:cubicBezTo>
                      <a:cubicBezTo>
                        <a:pt x="111" y="59"/>
                        <a:pt x="112" y="58"/>
                        <a:pt x="112" y="57"/>
                      </a:cubicBezTo>
                      <a:cubicBezTo>
                        <a:pt x="111" y="56"/>
                        <a:pt x="109" y="56"/>
                        <a:pt x="108" y="56"/>
                      </a:cubicBezTo>
                      <a:cubicBezTo>
                        <a:pt x="108" y="55"/>
                        <a:pt x="108" y="53"/>
                        <a:pt x="108" y="52"/>
                      </a:cubicBezTo>
                      <a:cubicBezTo>
                        <a:pt x="107" y="52"/>
                        <a:pt x="106" y="52"/>
                        <a:pt x="105" y="52"/>
                      </a:cubicBezTo>
                      <a:cubicBezTo>
                        <a:pt x="105" y="52"/>
                        <a:pt x="104" y="52"/>
                        <a:pt x="103" y="52"/>
                      </a:cubicBezTo>
                      <a:cubicBezTo>
                        <a:pt x="103" y="52"/>
                        <a:pt x="102" y="52"/>
                        <a:pt x="102" y="51"/>
                      </a:cubicBezTo>
                      <a:cubicBezTo>
                        <a:pt x="100" y="51"/>
                        <a:pt x="98" y="51"/>
                        <a:pt x="97" y="51"/>
                      </a:cubicBezTo>
                      <a:cubicBezTo>
                        <a:pt x="96" y="51"/>
                        <a:pt x="96" y="51"/>
                        <a:pt x="95" y="52"/>
                      </a:cubicBezTo>
                      <a:cubicBezTo>
                        <a:pt x="94" y="52"/>
                        <a:pt x="92" y="54"/>
                        <a:pt x="92" y="55"/>
                      </a:cubicBezTo>
                      <a:cubicBezTo>
                        <a:pt x="91" y="56"/>
                        <a:pt x="92" y="56"/>
                        <a:pt x="92" y="57"/>
                      </a:cubicBezTo>
                      <a:cubicBezTo>
                        <a:pt x="92" y="59"/>
                        <a:pt x="92" y="60"/>
                        <a:pt x="92" y="61"/>
                      </a:cubicBezTo>
                      <a:cubicBezTo>
                        <a:pt x="92" y="62"/>
                        <a:pt x="94" y="63"/>
                        <a:pt x="93" y="64"/>
                      </a:cubicBezTo>
                      <a:cubicBezTo>
                        <a:pt x="93" y="64"/>
                        <a:pt x="92" y="66"/>
                        <a:pt x="91" y="66"/>
                      </a:cubicBezTo>
                      <a:cubicBezTo>
                        <a:pt x="90" y="67"/>
                        <a:pt x="90" y="68"/>
                        <a:pt x="88" y="69"/>
                      </a:cubicBezTo>
                      <a:cubicBezTo>
                        <a:pt x="88" y="68"/>
                        <a:pt x="88" y="68"/>
                        <a:pt x="88" y="67"/>
                      </a:cubicBezTo>
                      <a:cubicBezTo>
                        <a:pt x="87" y="67"/>
                        <a:pt x="86" y="67"/>
                        <a:pt x="86" y="67"/>
                      </a:cubicBezTo>
                      <a:cubicBezTo>
                        <a:pt x="86" y="66"/>
                        <a:pt x="86" y="64"/>
                        <a:pt x="85" y="63"/>
                      </a:cubicBezTo>
                      <a:cubicBezTo>
                        <a:pt x="86" y="62"/>
                        <a:pt x="85" y="61"/>
                        <a:pt x="85" y="60"/>
                      </a:cubicBezTo>
                      <a:cubicBezTo>
                        <a:pt x="86" y="59"/>
                        <a:pt x="87" y="59"/>
                        <a:pt x="87" y="58"/>
                      </a:cubicBezTo>
                      <a:cubicBezTo>
                        <a:pt x="87" y="56"/>
                        <a:pt x="85" y="56"/>
                        <a:pt x="86" y="54"/>
                      </a:cubicBezTo>
                      <a:cubicBezTo>
                        <a:pt x="87" y="53"/>
                        <a:pt x="87" y="53"/>
                        <a:pt x="88" y="52"/>
                      </a:cubicBezTo>
                      <a:cubicBezTo>
                        <a:pt x="89" y="52"/>
                        <a:pt x="90" y="52"/>
                        <a:pt x="91" y="52"/>
                      </a:cubicBezTo>
                      <a:cubicBezTo>
                        <a:pt x="91" y="52"/>
                        <a:pt x="92" y="51"/>
                        <a:pt x="92" y="51"/>
                      </a:cubicBezTo>
                      <a:cubicBezTo>
                        <a:pt x="92" y="51"/>
                        <a:pt x="92" y="51"/>
                        <a:pt x="92" y="51"/>
                      </a:cubicBezTo>
                      <a:cubicBezTo>
                        <a:pt x="92" y="51"/>
                        <a:pt x="93" y="50"/>
                        <a:pt x="93" y="50"/>
                      </a:cubicBezTo>
                      <a:cubicBezTo>
                        <a:pt x="93" y="50"/>
                        <a:pt x="93" y="50"/>
                        <a:pt x="93" y="50"/>
                      </a:cubicBezTo>
                      <a:cubicBezTo>
                        <a:pt x="94" y="49"/>
                        <a:pt x="95" y="46"/>
                        <a:pt x="96" y="45"/>
                      </a:cubicBezTo>
                      <a:cubicBezTo>
                        <a:pt x="97" y="45"/>
                        <a:pt x="98" y="45"/>
                        <a:pt x="100" y="45"/>
                      </a:cubicBezTo>
                      <a:cubicBezTo>
                        <a:pt x="102" y="45"/>
                        <a:pt x="105" y="44"/>
                        <a:pt x="106" y="44"/>
                      </a:cubicBezTo>
                      <a:cubicBezTo>
                        <a:pt x="107" y="43"/>
                        <a:pt x="108" y="42"/>
                        <a:pt x="109" y="41"/>
                      </a:cubicBezTo>
                      <a:cubicBezTo>
                        <a:pt x="109" y="40"/>
                        <a:pt x="110" y="39"/>
                        <a:pt x="111" y="39"/>
                      </a:cubicBezTo>
                      <a:cubicBezTo>
                        <a:pt x="111" y="39"/>
                        <a:pt x="111" y="38"/>
                        <a:pt x="111" y="38"/>
                      </a:cubicBezTo>
                      <a:cubicBezTo>
                        <a:pt x="112" y="37"/>
                        <a:pt x="114" y="36"/>
                        <a:pt x="115" y="35"/>
                      </a:cubicBezTo>
                      <a:cubicBezTo>
                        <a:pt x="115" y="34"/>
                        <a:pt x="116" y="34"/>
                        <a:pt x="117" y="34"/>
                      </a:cubicBezTo>
                      <a:cubicBezTo>
                        <a:pt x="118" y="33"/>
                        <a:pt x="118" y="31"/>
                        <a:pt x="120" y="30"/>
                      </a:cubicBezTo>
                      <a:cubicBezTo>
                        <a:pt x="120" y="30"/>
                        <a:pt x="120" y="30"/>
                        <a:pt x="120" y="30"/>
                      </a:cubicBezTo>
                      <a:cubicBezTo>
                        <a:pt x="122" y="29"/>
                        <a:pt x="124" y="28"/>
                        <a:pt x="126" y="27"/>
                      </a:cubicBezTo>
                      <a:cubicBezTo>
                        <a:pt x="127" y="26"/>
                        <a:pt x="127" y="26"/>
                        <a:pt x="128" y="25"/>
                      </a:cubicBezTo>
                      <a:cubicBezTo>
                        <a:pt x="129" y="25"/>
                        <a:pt x="130" y="24"/>
                        <a:pt x="130" y="24"/>
                      </a:cubicBezTo>
                      <a:cubicBezTo>
                        <a:pt x="131" y="24"/>
                        <a:pt x="132" y="24"/>
                        <a:pt x="132" y="23"/>
                      </a:cubicBezTo>
                      <a:cubicBezTo>
                        <a:pt x="132" y="23"/>
                        <a:pt x="133" y="23"/>
                        <a:pt x="133" y="23"/>
                      </a:cubicBezTo>
                      <a:cubicBezTo>
                        <a:pt x="133" y="23"/>
                        <a:pt x="133" y="23"/>
                        <a:pt x="134" y="23"/>
                      </a:cubicBezTo>
                      <a:cubicBezTo>
                        <a:pt x="134" y="23"/>
                        <a:pt x="134" y="22"/>
                        <a:pt x="134" y="22"/>
                      </a:cubicBezTo>
                      <a:cubicBezTo>
                        <a:pt x="135" y="22"/>
                        <a:pt x="136" y="21"/>
                        <a:pt x="136" y="20"/>
                      </a:cubicBezTo>
                      <a:cubicBezTo>
                        <a:pt x="136" y="20"/>
                        <a:pt x="135" y="19"/>
                        <a:pt x="134" y="18"/>
                      </a:cubicBezTo>
                      <a:cubicBezTo>
                        <a:pt x="134" y="18"/>
                        <a:pt x="133" y="18"/>
                        <a:pt x="132" y="18"/>
                      </a:cubicBezTo>
                      <a:cubicBezTo>
                        <a:pt x="130" y="18"/>
                        <a:pt x="128" y="18"/>
                        <a:pt x="126" y="18"/>
                      </a:cubicBezTo>
                      <a:cubicBezTo>
                        <a:pt x="125" y="18"/>
                        <a:pt x="124" y="19"/>
                        <a:pt x="123" y="19"/>
                      </a:cubicBezTo>
                      <a:cubicBezTo>
                        <a:pt x="122" y="19"/>
                        <a:pt x="121" y="18"/>
                        <a:pt x="121" y="18"/>
                      </a:cubicBezTo>
                      <a:cubicBezTo>
                        <a:pt x="120" y="18"/>
                        <a:pt x="119" y="19"/>
                        <a:pt x="118" y="19"/>
                      </a:cubicBezTo>
                      <a:cubicBezTo>
                        <a:pt x="116" y="20"/>
                        <a:pt x="114" y="20"/>
                        <a:pt x="112" y="21"/>
                      </a:cubicBezTo>
                      <a:cubicBezTo>
                        <a:pt x="111" y="21"/>
                        <a:pt x="111" y="21"/>
                        <a:pt x="111" y="20"/>
                      </a:cubicBezTo>
                      <a:cubicBezTo>
                        <a:pt x="127" y="15"/>
                        <a:pt x="144" y="11"/>
                        <a:pt x="162" y="11"/>
                      </a:cubicBezTo>
                      <a:cubicBezTo>
                        <a:pt x="194" y="11"/>
                        <a:pt x="223" y="21"/>
                        <a:pt x="247" y="37"/>
                      </a:cubicBezTo>
                      <a:cubicBezTo>
                        <a:pt x="246" y="38"/>
                        <a:pt x="245" y="38"/>
                        <a:pt x="245" y="39"/>
                      </a:cubicBezTo>
                      <a:cubicBezTo>
                        <a:pt x="244" y="40"/>
                        <a:pt x="243" y="41"/>
                        <a:pt x="243" y="41"/>
                      </a:cubicBezTo>
                      <a:cubicBezTo>
                        <a:pt x="243" y="41"/>
                        <a:pt x="243" y="42"/>
                        <a:pt x="243" y="43"/>
                      </a:cubicBezTo>
                      <a:cubicBezTo>
                        <a:pt x="242" y="44"/>
                        <a:pt x="241" y="45"/>
                        <a:pt x="241" y="47"/>
                      </a:cubicBezTo>
                      <a:cubicBezTo>
                        <a:pt x="241" y="47"/>
                        <a:pt x="242" y="47"/>
                        <a:pt x="241" y="48"/>
                      </a:cubicBezTo>
                      <a:cubicBezTo>
                        <a:pt x="242" y="49"/>
                        <a:pt x="244" y="50"/>
                        <a:pt x="245" y="51"/>
                      </a:cubicBezTo>
                      <a:cubicBezTo>
                        <a:pt x="246" y="52"/>
                        <a:pt x="248" y="52"/>
                        <a:pt x="250" y="51"/>
                      </a:cubicBezTo>
                      <a:cubicBezTo>
                        <a:pt x="249" y="49"/>
                        <a:pt x="248" y="49"/>
                        <a:pt x="247" y="48"/>
                      </a:cubicBezTo>
                      <a:cubicBezTo>
                        <a:pt x="247" y="46"/>
                        <a:pt x="247" y="44"/>
                        <a:pt x="247" y="44"/>
                      </a:cubicBezTo>
                      <a:cubicBezTo>
                        <a:pt x="247" y="43"/>
                        <a:pt x="248" y="42"/>
                        <a:pt x="248" y="42"/>
                      </a:cubicBezTo>
                      <a:cubicBezTo>
                        <a:pt x="249" y="41"/>
                        <a:pt x="250" y="40"/>
                        <a:pt x="250" y="40"/>
                      </a:cubicBezTo>
                      <a:cubicBezTo>
                        <a:pt x="254" y="42"/>
                        <a:pt x="258" y="46"/>
                        <a:pt x="262" y="49"/>
                      </a:cubicBezTo>
                      <a:cubicBezTo>
                        <a:pt x="262" y="50"/>
                        <a:pt x="261" y="50"/>
                        <a:pt x="261" y="51"/>
                      </a:cubicBezTo>
                      <a:cubicBezTo>
                        <a:pt x="261" y="52"/>
                        <a:pt x="262" y="53"/>
                        <a:pt x="261" y="55"/>
                      </a:cubicBezTo>
                      <a:cubicBezTo>
                        <a:pt x="261" y="55"/>
                        <a:pt x="262" y="56"/>
                        <a:pt x="262" y="56"/>
                      </a:cubicBezTo>
                      <a:cubicBezTo>
                        <a:pt x="262" y="56"/>
                        <a:pt x="261" y="56"/>
                        <a:pt x="261" y="56"/>
                      </a:cubicBezTo>
                      <a:cubicBezTo>
                        <a:pt x="261" y="56"/>
                        <a:pt x="260" y="55"/>
                        <a:pt x="260" y="55"/>
                      </a:cubicBezTo>
                      <a:cubicBezTo>
                        <a:pt x="260" y="55"/>
                        <a:pt x="259" y="55"/>
                        <a:pt x="259" y="55"/>
                      </a:cubicBezTo>
                      <a:cubicBezTo>
                        <a:pt x="258" y="54"/>
                        <a:pt x="257" y="54"/>
                        <a:pt x="255" y="54"/>
                      </a:cubicBezTo>
                      <a:cubicBezTo>
                        <a:pt x="254" y="53"/>
                        <a:pt x="252" y="52"/>
                        <a:pt x="252" y="53"/>
                      </a:cubicBezTo>
                      <a:cubicBezTo>
                        <a:pt x="252" y="55"/>
                        <a:pt x="254" y="54"/>
                        <a:pt x="254" y="56"/>
                      </a:cubicBezTo>
                      <a:cubicBezTo>
                        <a:pt x="253" y="57"/>
                        <a:pt x="252" y="57"/>
                        <a:pt x="251" y="57"/>
                      </a:cubicBezTo>
                      <a:cubicBezTo>
                        <a:pt x="249" y="57"/>
                        <a:pt x="248" y="57"/>
                        <a:pt x="247" y="57"/>
                      </a:cubicBezTo>
                      <a:cubicBezTo>
                        <a:pt x="246" y="57"/>
                        <a:pt x="245" y="58"/>
                        <a:pt x="244" y="58"/>
                      </a:cubicBezTo>
                      <a:cubicBezTo>
                        <a:pt x="244" y="58"/>
                        <a:pt x="243" y="58"/>
                        <a:pt x="242" y="58"/>
                      </a:cubicBezTo>
                      <a:cubicBezTo>
                        <a:pt x="242" y="59"/>
                        <a:pt x="241" y="59"/>
                        <a:pt x="241" y="59"/>
                      </a:cubicBezTo>
                      <a:cubicBezTo>
                        <a:pt x="241" y="59"/>
                        <a:pt x="240" y="59"/>
                        <a:pt x="240" y="60"/>
                      </a:cubicBezTo>
                      <a:cubicBezTo>
                        <a:pt x="240" y="60"/>
                        <a:pt x="240" y="60"/>
                        <a:pt x="240" y="60"/>
                      </a:cubicBezTo>
                      <a:cubicBezTo>
                        <a:pt x="240" y="60"/>
                        <a:pt x="239" y="60"/>
                        <a:pt x="239" y="60"/>
                      </a:cubicBezTo>
                      <a:cubicBezTo>
                        <a:pt x="238" y="61"/>
                        <a:pt x="238" y="63"/>
                        <a:pt x="236" y="62"/>
                      </a:cubicBezTo>
                      <a:cubicBezTo>
                        <a:pt x="235" y="62"/>
                        <a:pt x="236" y="59"/>
                        <a:pt x="234" y="59"/>
                      </a:cubicBezTo>
                      <a:cubicBezTo>
                        <a:pt x="232" y="59"/>
                        <a:pt x="234" y="63"/>
                        <a:pt x="232" y="63"/>
                      </a:cubicBezTo>
                      <a:cubicBezTo>
                        <a:pt x="232" y="63"/>
                        <a:pt x="231" y="62"/>
                        <a:pt x="230" y="63"/>
                      </a:cubicBezTo>
                      <a:cubicBezTo>
                        <a:pt x="229" y="63"/>
                        <a:pt x="228" y="64"/>
                        <a:pt x="228" y="65"/>
                      </a:cubicBezTo>
                      <a:cubicBezTo>
                        <a:pt x="228" y="65"/>
                        <a:pt x="228" y="66"/>
                        <a:pt x="228" y="66"/>
                      </a:cubicBezTo>
                      <a:cubicBezTo>
                        <a:pt x="227" y="66"/>
                        <a:pt x="227" y="67"/>
                        <a:pt x="227" y="67"/>
                      </a:cubicBezTo>
                      <a:cubicBezTo>
                        <a:pt x="226" y="68"/>
                        <a:pt x="226" y="69"/>
                        <a:pt x="225" y="69"/>
                      </a:cubicBezTo>
                      <a:cubicBezTo>
                        <a:pt x="224" y="69"/>
                        <a:pt x="221" y="67"/>
                        <a:pt x="222" y="65"/>
                      </a:cubicBezTo>
                      <a:cubicBezTo>
                        <a:pt x="221" y="64"/>
                        <a:pt x="221" y="64"/>
                        <a:pt x="221" y="63"/>
                      </a:cubicBezTo>
                      <a:cubicBezTo>
                        <a:pt x="220" y="63"/>
                        <a:pt x="219" y="63"/>
                        <a:pt x="220" y="62"/>
                      </a:cubicBezTo>
                      <a:cubicBezTo>
                        <a:pt x="221" y="62"/>
                        <a:pt x="223" y="63"/>
                        <a:pt x="224" y="63"/>
                      </a:cubicBezTo>
                      <a:cubicBezTo>
                        <a:pt x="227" y="63"/>
                        <a:pt x="229" y="63"/>
                        <a:pt x="229" y="61"/>
                      </a:cubicBezTo>
                      <a:cubicBezTo>
                        <a:pt x="229" y="60"/>
                        <a:pt x="228" y="59"/>
                        <a:pt x="227" y="58"/>
                      </a:cubicBezTo>
                      <a:cubicBezTo>
                        <a:pt x="227" y="58"/>
                        <a:pt x="227" y="58"/>
                        <a:pt x="227" y="58"/>
                      </a:cubicBezTo>
                      <a:cubicBezTo>
                        <a:pt x="227" y="58"/>
                        <a:pt x="226" y="57"/>
                        <a:pt x="226" y="57"/>
                      </a:cubicBezTo>
                      <a:cubicBezTo>
                        <a:pt x="225" y="56"/>
                        <a:pt x="223" y="55"/>
                        <a:pt x="221" y="55"/>
                      </a:cubicBezTo>
                      <a:cubicBezTo>
                        <a:pt x="221" y="54"/>
                        <a:pt x="221" y="54"/>
                        <a:pt x="220" y="54"/>
                      </a:cubicBezTo>
                      <a:cubicBezTo>
                        <a:pt x="220" y="54"/>
                        <a:pt x="219" y="54"/>
                        <a:pt x="218" y="53"/>
                      </a:cubicBezTo>
                      <a:cubicBezTo>
                        <a:pt x="218" y="53"/>
                        <a:pt x="218" y="53"/>
                        <a:pt x="218" y="53"/>
                      </a:cubicBezTo>
                      <a:cubicBezTo>
                        <a:pt x="217" y="52"/>
                        <a:pt x="217" y="53"/>
                        <a:pt x="217" y="52"/>
                      </a:cubicBezTo>
                      <a:cubicBezTo>
                        <a:pt x="217" y="52"/>
                        <a:pt x="216" y="52"/>
                        <a:pt x="216" y="52"/>
                      </a:cubicBezTo>
                      <a:cubicBezTo>
                        <a:pt x="216" y="52"/>
                        <a:pt x="216" y="52"/>
                        <a:pt x="216" y="52"/>
                      </a:cubicBezTo>
                      <a:cubicBezTo>
                        <a:pt x="215" y="51"/>
                        <a:pt x="215" y="51"/>
                        <a:pt x="215" y="51"/>
                      </a:cubicBezTo>
                      <a:cubicBezTo>
                        <a:pt x="214" y="49"/>
                        <a:pt x="213" y="48"/>
                        <a:pt x="212" y="48"/>
                      </a:cubicBezTo>
                      <a:cubicBezTo>
                        <a:pt x="209" y="48"/>
                        <a:pt x="205" y="48"/>
                        <a:pt x="204" y="49"/>
                      </a:cubicBezTo>
                      <a:cubicBezTo>
                        <a:pt x="203" y="49"/>
                        <a:pt x="201" y="49"/>
                        <a:pt x="200" y="50"/>
                      </a:cubicBezTo>
                      <a:cubicBezTo>
                        <a:pt x="199" y="50"/>
                        <a:pt x="198" y="53"/>
                        <a:pt x="197" y="54"/>
                      </a:cubicBezTo>
                      <a:cubicBezTo>
                        <a:pt x="195" y="55"/>
                        <a:pt x="193" y="55"/>
                        <a:pt x="193" y="57"/>
                      </a:cubicBezTo>
                      <a:cubicBezTo>
                        <a:pt x="193" y="59"/>
                        <a:pt x="195" y="58"/>
                        <a:pt x="195" y="59"/>
                      </a:cubicBezTo>
                      <a:cubicBezTo>
                        <a:pt x="193" y="62"/>
                        <a:pt x="191" y="65"/>
                        <a:pt x="188" y="67"/>
                      </a:cubicBezTo>
                      <a:cubicBezTo>
                        <a:pt x="186" y="68"/>
                        <a:pt x="185" y="70"/>
                        <a:pt x="183" y="72"/>
                      </a:cubicBezTo>
                      <a:cubicBezTo>
                        <a:pt x="182" y="72"/>
                        <a:pt x="181" y="73"/>
                        <a:pt x="180" y="73"/>
                      </a:cubicBezTo>
                      <a:cubicBezTo>
                        <a:pt x="180" y="78"/>
                        <a:pt x="180" y="82"/>
                        <a:pt x="183" y="84"/>
                      </a:cubicBezTo>
                      <a:cubicBezTo>
                        <a:pt x="183" y="84"/>
                        <a:pt x="183" y="84"/>
                        <a:pt x="184" y="84"/>
                      </a:cubicBezTo>
                      <a:cubicBezTo>
                        <a:pt x="184" y="84"/>
                        <a:pt x="185" y="83"/>
                        <a:pt x="185" y="83"/>
                      </a:cubicBezTo>
                      <a:cubicBezTo>
                        <a:pt x="186" y="83"/>
                        <a:pt x="186" y="83"/>
                        <a:pt x="187" y="83"/>
                      </a:cubicBezTo>
                      <a:cubicBezTo>
                        <a:pt x="187" y="83"/>
                        <a:pt x="187" y="82"/>
                        <a:pt x="187" y="82"/>
                      </a:cubicBezTo>
                      <a:cubicBezTo>
                        <a:pt x="188" y="82"/>
                        <a:pt x="188" y="82"/>
                        <a:pt x="188" y="82"/>
                      </a:cubicBezTo>
                      <a:cubicBezTo>
                        <a:pt x="189" y="82"/>
                        <a:pt x="189" y="83"/>
                        <a:pt x="189" y="84"/>
                      </a:cubicBezTo>
                      <a:cubicBezTo>
                        <a:pt x="190" y="85"/>
                        <a:pt x="190" y="85"/>
                        <a:pt x="190" y="86"/>
                      </a:cubicBezTo>
                      <a:cubicBezTo>
                        <a:pt x="191" y="87"/>
                        <a:pt x="191" y="88"/>
                        <a:pt x="192" y="90"/>
                      </a:cubicBezTo>
                      <a:cubicBezTo>
                        <a:pt x="193" y="90"/>
                        <a:pt x="194" y="89"/>
                        <a:pt x="195" y="88"/>
                      </a:cubicBezTo>
                      <a:cubicBezTo>
                        <a:pt x="195" y="88"/>
                        <a:pt x="196" y="88"/>
                        <a:pt x="196" y="88"/>
                      </a:cubicBezTo>
                      <a:cubicBezTo>
                        <a:pt x="197" y="86"/>
                        <a:pt x="196" y="84"/>
                        <a:pt x="197" y="83"/>
                      </a:cubicBezTo>
                      <a:cubicBezTo>
                        <a:pt x="197" y="82"/>
                        <a:pt x="199" y="82"/>
                        <a:pt x="199" y="80"/>
                      </a:cubicBezTo>
                      <a:cubicBezTo>
                        <a:pt x="198" y="79"/>
                        <a:pt x="197" y="79"/>
                        <a:pt x="197" y="77"/>
                      </a:cubicBezTo>
                      <a:cubicBezTo>
                        <a:pt x="197" y="77"/>
                        <a:pt x="197" y="76"/>
                        <a:pt x="197" y="74"/>
                      </a:cubicBezTo>
                      <a:cubicBezTo>
                        <a:pt x="198" y="72"/>
                        <a:pt x="199" y="70"/>
                        <a:pt x="201" y="69"/>
                      </a:cubicBezTo>
                      <a:cubicBezTo>
                        <a:pt x="202" y="69"/>
                        <a:pt x="202" y="68"/>
                        <a:pt x="203" y="68"/>
                      </a:cubicBezTo>
                      <a:cubicBezTo>
                        <a:pt x="203" y="67"/>
                        <a:pt x="203" y="65"/>
                        <a:pt x="203" y="65"/>
                      </a:cubicBezTo>
                      <a:cubicBezTo>
                        <a:pt x="203" y="65"/>
                        <a:pt x="203" y="65"/>
                        <a:pt x="203" y="64"/>
                      </a:cubicBezTo>
                      <a:cubicBezTo>
                        <a:pt x="204" y="63"/>
                        <a:pt x="207" y="63"/>
                        <a:pt x="208" y="65"/>
                      </a:cubicBezTo>
                      <a:cubicBezTo>
                        <a:pt x="208" y="65"/>
                        <a:pt x="207" y="66"/>
                        <a:pt x="207" y="66"/>
                      </a:cubicBezTo>
                      <a:cubicBezTo>
                        <a:pt x="206" y="69"/>
                        <a:pt x="204" y="70"/>
                        <a:pt x="203" y="72"/>
                      </a:cubicBezTo>
                      <a:cubicBezTo>
                        <a:pt x="204" y="73"/>
                        <a:pt x="204" y="74"/>
                        <a:pt x="204" y="76"/>
                      </a:cubicBezTo>
                      <a:cubicBezTo>
                        <a:pt x="205" y="77"/>
                        <a:pt x="205" y="79"/>
                        <a:pt x="207" y="79"/>
                      </a:cubicBezTo>
                      <a:cubicBezTo>
                        <a:pt x="208" y="79"/>
                        <a:pt x="208" y="78"/>
                        <a:pt x="210" y="77"/>
                      </a:cubicBezTo>
                      <a:cubicBezTo>
                        <a:pt x="210" y="77"/>
                        <a:pt x="211" y="77"/>
                        <a:pt x="211" y="77"/>
                      </a:cubicBezTo>
                      <a:cubicBezTo>
                        <a:pt x="211" y="77"/>
                        <a:pt x="212" y="77"/>
                        <a:pt x="212" y="77"/>
                      </a:cubicBezTo>
                      <a:cubicBezTo>
                        <a:pt x="212" y="77"/>
                        <a:pt x="212" y="77"/>
                        <a:pt x="213" y="77"/>
                      </a:cubicBezTo>
                      <a:cubicBezTo>
                        <a:pt x="214" y="76"/>
                        <a:pt x="214" y="75"/>
                        <a:pt x="215" y="75"/>
                      </a:cubicBezTo>
                      <a:cubicBezTo>
                        <a:pt x="216" y="75"/>
                        <a:pt x="216" y="75"/>
                        <a:pt x="217" y="76"/>
                      </a:cubicBezTo>
                      <a:cubicBezTo>
                        <a:pt x="217" y="76"/>
                        <a:pt x="218" y="76"/>
                        <a:pt x="217" y="77"/>
                      </a:cubicBezTo>
                      <a:cubicBezTo>
                        <a:pt x="217" y="78"/>
                        <a:pt x="216" y="78"/>
                        <a:pt x="215" y="79"/>
                      </a:cubicBezTo>
                      <a:cubicBezTo>
                        <a:pt x="215" y="79"/>
                        <a:pt x="214" y="80"/>
                        <a:pt x="214" y="80"/>
                      </a:cubicBezTo>
                      <a:cubicBezTo>
                        <a:pt x="214" y="80"/>
                        <a:pt x="213" y="80"/>
                        <a:pt x="213" y="80"/>
                      </a:cubicBezTo>
                      <a:cubicBezTo>
                        <a:pt x="212" y="80"/>
                        <a:pt x="211" y="80"/>
                        <a:pt x="211" y="80"/>
                      </a:cubicBezTo>
                      <a:cubicBezTo>
                        <a:pt x="210" y="81"/>
                        <a:pt x="210" y="81"/>
                        <a:pt x="209" y="81"/>
                      </a:cubicBezTo>
                      <a:cubicBezTo>
                        <a:pt x="208" y="82"/>
                        <a:pt x="207" y="81"/>
                        <a:pt x="207" y="82"/>
                      </a:cubicBezTo>
                      <a:cubicBezTo>
                        <a:pt x="206" y="83"/>
                        <a:pt x="207" y="85"/>
                        <a:pt x="206" y="86"/>
                      </a:cubicBezTo>
                      <a:cubicBezTo>
                        <a:pt x="205" y="86"/>
                        <a:pt x="205" y="85"/>
                        <a:pt x="204" y="85"/>
                      </a:cubicBezTo>
                      <a:cubicBezTo>
                        <a:pt x="203" y="86"/>
                        <a:pt x="203" y="88"/>
                        <a:pt x="202" y="89"/>
                      </a:cubicBezTo>
                      <a:cubicBezTo>
                        <a:pt x="202" y="90"/>
                        <a:pt x="200" y="91"/>
                        <a:pt x="200" y="91"/>
                      </a:cubicBezTo>
                      <a:cubicBezTo>
                        <a:pt x="198" y="92"/>
                        <a:pt x="197" y="93"/>
                        <a:pt x="196" y="93"/>
                      </a:cubicBezTo>
                      <a:cubicBezTo>
                        <a:pt x="195" y="93"/>
                        <a:pt x="195" y="94"/>
                        <a:pt x="195" y="94"/>
                      </a:cubicBezTo>
                      <a:cubicBezTo>
                        <a:pt x="194" y="94"/>
                        <a:pt x="193" y="94"/>
                        <a:pt x="192" y="94"/>
                      </a:cubicBezTo>
                      <a:cubicBezTo>
                        <a:pt x="191" y="94"/>
                        <a:pt x="191" y="94"/>
                        <a:pt x="190" y="94"/>
                      </a:cubicBezTo>
                      <a:cubicBezTo>
                        <a:pt x="189" y="95"/>
                        <a:pt x="188" y="95"/>
                        <a:pt x="186" y="95"/>
                      </a:cubicBezTo>
                      <a:cubicBezTo>
                        <a:pt x="186" y="95"/>
                        <a:pt x="185" y="95"/>
                        <a:pt x="184" y="96"/>
                      </a:cubicBezTo>
                      <a:cubicBezTo>
                        <a:pt x="183" y="96"/>
                        <a:pt x="181" y="96"/>
                        <a:pt x="181" y="96"/>
                      </a:cubicBezTo>
                      <a:cubicBezTo>
                        <a:pt x="180" y="96"/>
                        <a:pt x="180" y="97"/>
                        <a:pt x="179" y="97"/>
                      </a:cubicBezTo>
                      <a:cubicBezTo>
                        <a:pt x="179" y="98"/>
                        <a:pt x="179" y="99"/>
                        <a:pt x="179" y="99"/>
                      </a:cubicBezTo>
                      <a:cubicBezTo>
                        <a:pt x="178" y="100"/>
                        <a:pt x="177" y="100"/>
                        <a:pt x="177" y="101"/>
                      </a:cubicBezTo>
                      <a:cubicBezTo>
                        <a:pt x="175" y="102"/>
                        <a:pt x="174" y="103"/>
                        <a:pt x="173" y="105"/>
                      </a:cubicBezTo>
                      <a:cubicBezTo>
                        <a:pt x="172" y="105"/>
                        <a:pt x="170" y="105"/>
                        <a:pt x="169" y="106"/>
                      </a:cubicBezTo>
                      <a:cubicBezTo>
                        <a:pt x="168" y="106"/>
                        <a:pt x="166" y="106"/>
                        <a:pt x="166" y="107"/>
                      </a:cubicBezTo>
                      <a:cubicBezTo>
                        <a:pt x="166" y="108"/>
                        <a:pt x="168" y="109"/>
                        <a:pt x="169" y="110"/>
                      </a:cubicBezTo>
                      <a:cubicBezTo>
                        <a:pt x="169" y="110"/>
                        <a:pt x="170" y="111"/>
                        <a:pt x="170" y="112"/>
                      </a:cubicBezTo>
                      <a:cubicBezTo>
                        <a:pt x="171" y="113"/>
                        <a:pt x="171" y="113"/>
                        <a:pt x="171" y="114"/>
                      </a:cubicBezTo>
                      <a:cubicBezTo>
                        <a:pt x="171" y="115"/>
                        <a:pt x="171" y="117"/>
                        <a:pt x="170" y="118"/>
                      </a:cubicBezTo>
                      <a:cubicBezTo>
                        <a:pt x="167" y="117"/>
                        <a:pt x="163" y="117"/>
                        <a:pt x="160" y="118"/>
                      </a:cubicBezTo>
                      <a:cubicBezTo>
                        <a:pt x="160" y="118"/>
                        <a:pt x="160" y="118"/>
                        <a:pt x="159" y="118"/>
                      </a:cubicBezTo>
                      <a:cubicBezTo>
                        <a:pt x="159" y="120"/>
                        <a:pt x="160" y="122"/>
                        <a:pt x="160" y="124"/>
                      </a:cubicBezTo>
                      <a:cubicBezTo>
                        <a:pt x="160" y="125"/>
                        <a:pt x="159" y="126"/>
                        <a:pt x="159" y="127"/>
                      </a:cubicBezTo>
                      <a:cubicBezTo>
                        <a:pt x="159" y="128"/>
                        <a:pt x="159" y="130"/>
                        <a:pt x="160" y="131"/>
                      </a:cubicBezTo>
                      <a:cubicBezTo>
                        <a:pt x="161" y="131"/>
                        <a:pt x="161" y="131"/>
                        <a:pt x="162" y="131"/>
                      </a:cubicBezTo>
                      <a:cubicBezTo>
                        <a:pt x="163" y="132"/>
                        <a:pt x="164" y="133"/>
                        <a:pt x="165" y="133"/>
                      </a:cubicBezTo>
                      <a:cubicBezTo>
                        <a:pt x="166" y="132"/>
                        <a:pt x="166" y="132"/>
                        <a:pt x="168" y="132"/>
                      </a:cubicBezTo>
                      <a:cubicBezTo>
                        <a:pt x="169" y="132"/>
                        <a:pt x="169" y="131"/>
                        <a:pt x="170" y="131"/>
                      </a:cubicBezTo>
                      <a:cubicBezTo>
                        <a:pt x="170" y="131"/>
                        <a:pt x="170" y="131"/>
                        <a:pt x="170" y="131"/>
                      </a:cubicBezTo>
                      <a:cubicBezTo>
                        <a:pt x="171" y="130"/>
                        <a:pt x="172" y="130"/>
                        <a:pt x="172" y="129"/>
                      </a:cubicBezTo>
                      <a:cubicBezTo>
                        <a:pt x="172" y="129"/>
                        <a:pt x="172" y="129"/>
                        <a:pt x="172" y="128"/>
                      </a:cubicBezTo>
                      <a:cubicBezTo>
                        <a:pt x="173" y="128"/>
                        <a:pt x="173" y="126"/>
                        <a:pt x="173" y="125"/>
                      </a:cubicBezTo>
                      <a:cubicBezTo>
                        <a:pt x="174" y="124"/>
                        <a:pt x="174" y="123"/>
                        <a:pt x="175" y="123"/>
                      </a:cubicBezTo>
                      <a:cubicBezTo>
                        <a:pt x="175" y="122"/>
                        <a:pt x="176" y="122"/>
                        <a:pt x="176" y="122"/>
                      </a:cubicBezTo>
                      <a:cubicBezTo>
                        <a:pt x="177" y="122"/>
                        <a:pt x="177" y="121"/>
                        <a:pt x="177" y="121"/>
                      </a:cubicBezTo>
                      <a:cubicBezTo>
                        <a:pt x="177" y="119"/>
                        <a:pt x="178" y="118"/>
                        <a:pt x="179" y="118"/>
                      </a:cubicBezTo>
                      <a:cubicBezTo>
                        <a:pt x="180" y="118"/>
                        <a:pt x="181" y="118"/>
                        <a:pt x="182" y="119"/>
                      </a:cubicBezTo>
                      <a:cubicBezTo>
                        <a:pt x="183" y="118"/>
                        <a:pt x="184" y="116"/>
                        <a:pt x="186" y="116"/>
                      </a:cubicBezTo>
                      <a:cubicBezTo>
                        <a:pt x="187" y="117"/>
                        <a:pt x="188" y="118"/>
                        <a:pt x="188" y="119"/>
                      </a:cubicBezTo>
                      <a:cubicBezTo>
                        <a:pt x="189" y="121"/>
                        <a:pt x="190" y="122"/>
                        <a:pt x="191" y="123"/>
                      </a:cubicBezTo>
                      <a:cubicBezTo>
                        <a:pt x="193" y="124"/>
                        <a:pt x="195" y="125"/>
                        <a:pt x="195" y="127"/>
                      </a:cubicBezTo>
                      <a:cubicBezTo>
                        <a:pt x="195" y="128"/>
                        <a:pt x="195" y="128"/>
                        <a:pt x="194" y="129"/>
                      </a:cubicBezTo>
                      <a:cubicBezTo>
                        <a:pt x="194" y="130"/>
                        <a:pt x="193" y="129"/>
                        <a:pt x="193" y="130"/>
                      </a:cubicBezTo>
                      <a:cubicBezTo>
                        <a:pt x="193" y="130"/>
                        <a:pt x="194" y="131"/>
                        <a:pt x="194" y="132"/>
                      </a:cubicBezTo>
                      <a:cubicBezTo>
                        <a:pt x="195" y="131"/>
                        <a:pt x="195" y="130"/>
                        <a:pt x="195" y="130"/>
                      </a:cubicBezTo>
                      <a:cubicBezTo>
                        <a:pt x="196" y="129"/>
                        <a:pt x="197" y="129"/>
                        <a:pt x="197" y="128"/>
                      </a:cubicBezTo>
                      <a:cubicBezTo>
                        <a:pt x="197" y="127"/>
                        <a:pt x="197" y="127"/>
                        <a:pt x="197" y="126"/>
                      </a:cubicBezTo>
                      <a:cubicBezTo>
                        <a:pt x="197" y="125"/>
                        <a:pt x="199" y="126"/>
                        <a:pt x="199" y="125"/>
                      </a:cubicBezTo>
                      <a:cubicBezTo>
                        <a:pt x="198" y="123"/>
                        <a:pt x="196" y="123"/>
                        <a:pt x="195" y="122"/>
                      </a:cubicBezTo>
                      <a:cubicBezTo>
                        <a:pt x="195" y="122"/>
                        <a:pt x="195" y="121"/>
                        <a:pt x="195" y="121"/>
                      </a:cubicBezTo>
                      <a:cubicBezTo>
                        <a:pt x="195" y="121"/>
                        <a:pt x="195" y="121"/>
                        <a:pt x="194" y="121"/>
                      </a:cubicBezTo>
                      <a:cubicBezTo>
                        <a:pt x="193" y="121"/>
                        <a:pt x="193" y="120"/>
                        <a:pt x="193" y="119"/>
                      </a:cubicBezTo>
                      <a:cubicBezTo>
                        <a:pt x="192" y="118"/>
                        <a:pt x="189" y="116"/>
                        <a:pt x="191" y="114"/>
                      </a:cubicBezTo>
                      <a:cubicBezTo>
                        <a:pt x="193" y="114"/>
                        <a:pt x="194" y="117"/>
                        <a:pt x="196" y="118"/>
                      </a:cubicBezTo>
                      <a:cubicBezTo>
                        <a:pt x="197" y="119"/>
                        <a:pt x="197" y="119"/>
                        <a:pt x="198" y="120"/>
                      </a:cubicBezTo>
                      <a:cubicBezTo>
                        <a:pt x="199" y="120"/>
                        <a:pt x="200" y="121"/>
                        <a:pt x="201" y="122"/>
                      </a:cubicBezTo>
                      <a:cubicBezTo>
                        <a:pt x="201" y="123"/>
                        <a:pt x="201" y="124"/>
                        <a:pt x="201" y="125"/>
                      </a:cubicBezTo>
                      <a:cubicBezTo>
                        <a:pt x="201" y="126"/>
                        <a:pt x="202" y="126"/>
                        <a:pt x="202" y="127"/>
                      </a:cubicBezTo>
                      <a:cubicBezTo>
                        <a:pt x="203" y="129"/>
                        <a:pt x="203" y="132"/>
                        <a:pt x="205" y="132"/>
                      </a:cubicBezTo>
                      <a:cubicBezTo>
                        <a:pt x="206" y="131"/>
                        <a:pt x="208" y="132"/>
                        <a:pt x="208" y="130"/>
                      </a:cubicBezTo>
                      <a:cubicBezTo>
                        <a:pt x="209" y="128"/>
                        <a:pt x="206" y="128"/>
                        <a:pt x="206" y="126"/>
                      </a:cubicBezTo>
                      <a:cubicBezTo>
                        <a:pt x="207" y="125"/>
                        <a:pt x="208" y="124"/>
                        <a:pt x="209" y="124"/>
                      </a:cubicBezTo>
                      <a:cubicBezTo>
                        <a:pt x="210" y="124"/>
                        <a:pt x="211" y="125"/>
                        <a:pt x="211" y="126"/>
                      </a:cubicBezTo>
                      <a:cubicBezTo>
                        <a:pt x="212" y="127"/>
                        <a:pt x="212" y="130"/>
                        <a:pt x="212" y="131"/>
                      </a:cubicBezTo>
                      <a:cubicBezTo>
                        <a:pt x="213" y="131"/>
                        <a:pt x="213" y="131"/>
                        <a:pt x="213" y="132"/>
                      </a:cubicBezTo>
                      <a:cubicBezTo>
                        <a:pt x="214" y="132"/>
                        <a:pt x="214" y="132"/>
                        <a:pt x="214" y="132"/>
                      </a:cubicBezTo>
                      <a:cubicBezTo>
                        <a:pt x="214" y="133"/>
                        <a:pt x="215" y="133"/>
                        <a:pt x="215" y="133"/>
                      </a:cubicBezTo>
                      <a:cubicBezTo>
                        <a:pt x="216" y="134"/>
                        <a:pt x="217" y="133"/>
                        <a:pt x="218" y="133"/>
                      </a:cubicBezTo>
                      <a:cubicBezTo>
                        <a:pt x="219" y="133"/>
                        <a:pt x="220" y="134"/>
                        <a:pt x="221" y="134"/>
                      </a:cubicBezTo>
                      <a:cubicBezTo>
                        <a:pt x="222" y="134"/>
                        <a:pt x="223" y="132"/>
                        <a:pt x="224" y="133"/>
                      </a:cubicBezTo>
                      <a:cubicBezTo>
                        <a:pt x="225" y="133"/>
                        <a:pt x="224" y="134"/>
                        <a:pt x="224" y="135"/>
                      </a:cubicBezTo>
                      <a:cubicBezTo>
                        <a:pt x="225" y="137"/>
                        <a:pt x="224" y="139"/>
                        <a:pt x="224" y="142"/>
                      </a:cubicBezTo>
                      <a:cubicBezTo>
                        <a:pt x="223" y="142"/>
                        <a:pt x="222" y="143"/>
                        <a:pt x="222" y="143"/>
                      </a:cubicBezTo>
                      <a:cubicBezTo>
                        <a:pt x="220" y="144"/>
                        <a:pt x="219" y="143"/>
                        <a:pt x="218" y="143"/>
                      </a:cubicBezTo>
                      <a:cubicBezTo>
                        <a:pt x="217" y="143"/>
                        <a:pt x="217" y="144"/>
                        <a:pt x="216" y="144"/>
                      </a:cubicBezTo>
                      <a:cubicBezTo>
                        <a:pt x="214" y="144"/>
                        <a:pt x="213" y="144"/>
                        <a:pt x="212" y="143"/>
                      </a:cubicBezTo>
                      <a:cubicBezTo>
                        <a:pt x="212" y="143"/>
                        <a:pt x="212" y="143"/>
                        <a:pt x="211" y="143"/>
                      </a:cubicBezTo>
                      <a:cubicBezTo>
                        <a:pt x="211" y="143"/>
                        <a:pt x="210" y="143"/>
                        <a:pt x="210" y="142"/>
                      </a:cubicBezTo>
                      <a:cubicBezTo>
                        <a:pt x="209" y="142"/>
                        <a:pt x="209" y="142"/>
                        <a:pt x="209" y="142"/>
                      </a:cubicBezTo>
                      <a:cubicBezTo>
                        <a:pt x="206" y="141"/>
                        <a:pt x="204" y="140"/>
                        <a:pt x="203" y="140"/>
                      </a:cubicBezTo>
                      <a:cubicBezTo>
                        <a:pt x="202" y="140"/>
                        <a:pt x="202" y="142"/>
                        <a:pt x="201" y="142"/>
                      </a:cubicBezTo>
                      <a:cubicBezTo>
                        <a:pt x="202" y="144"/>
                        <a:pt x="200" y="145"/>
                        <a:pt x="198" y="144"/>
                      </a:cubicBezTo>
                      <a:cubicBezTo>
                        <a:pt x="196" y="144"/>
                        <a:pt x="196" y="143"/>
                        <a:pt x="195" y="142"/>
                      </a:cubicBezTo>
                      <a:cubicBezTo>
                        <a:pt x="194" y="142"/>
                        <a:pt x="194" y="141"/>
                        <a:pt x="193" y="141"/>
                      </a:cubicBezTo>
                      <a:cubicBezTo>
                        <a:pt x="193" y="140"/>
                        <a:pt x="190" y="140"/>
                        <a:pt x="190" y="140"/>
                      </a:cubicBezTo>
                      <a:cubicBezTo>
                        <a:pt x="189" y="139"/>
                        <a:pt x="188" y="139"/>
                        <a:pt x="188" y="137"/>
                      </a:cubicBezTo>
                      <a:cubicBezTo>
                        <a:pt x="188" y="136"/>
                        <a:pt x="189" y="133"/>
                        <a:pt x="188" y="132"/>
                      </a:cubicBezTo>
                      <a:cubicBezTo>
                        <a:pt x="187" y="131"/>
                        <a:pt x="186" y="131"/>
                        <a:pt x="185" y="131"/>
                      </a:cubicBezTo>
                      <a:cubicBezTo>
                        <a:pt x="182" y="131"/>
                        <a:pt x="180" y="131"/>
                        <a:pt x="178" y="132"/>
                      </a:cubicBezTo>
                      <a:cubicBezTo>
                        <a:pt x="177" y="132"/>
                        <a:pt x="176" y="132"/>
                        <a:pt x="175" y="132"/>
                      </a:cubicBezTo>
                      <a:cubicBezTo>
                        <a:pt x="174" y="132"/>
                        <a:pt x="174" y="132"/>
                        <a:pt x="174" y="133"/>
                      </a:cubicBezTo>
                      <a:cubicBezTo>
                        <a:pt x="173" y="133"/>
                        <a:pt x="172" y="133"/>
                        <a:pt x="171" y="134"/>
                      </a:cubicBezTo>
                      <a:cubicBezTo>
                        <a:pt x="170" y="134"/>
                        <a:pt x="170" y="134"/>
                        <a:pt x="169" y="135"/>
                      </a:cubicBezTo>
                      <a:cubicBezTo>
                        <a:pt x="168" y="135"/>
                        <a:pt x="167" y="134"/>
                        <a:pt x="166" y="135"/>
                      </a:cubicBezTo>
                      <a:cubicBezTo>
                        <a:pt x="166" y="135"/>
                        <a:pt x="165" y="134"/>
                        <a:pt x="164" y="134"/>
                      </a:cubicBezTo>
                      <a:cubicBezTo>
                        <a:pt x="163" y="135"/>
                        <a:pt x="163" y="137"/>
                        <a:pt x="162" y="138"/>
                      </a:cubicBezTo>
                      <a:cubicBezTo>
                        <a:pt x="162" y="138"/>
                        <a:pt x="161" y="138"/>
                        <a:pt x="160" y="139"/>
                      </a:cubicBezTo>
                      <a:cubicBezTo>
                        <a:pt x="159" y="140"/>
                        <a:pt x="159" y="140"/>
                        <a:pt x="158" y="141"/>
                      </a:cubicBezTo>
                      <a:cubicBezTo>
                        <a:pt x="158" y="142"/>
                        <a:pt x="158" y="142"/>
                        <a:pt x="158" y="143"/>
                      </a:cubicBezTo>
                      <a:cubicBezTo>
                        <a:pt x="158" y="144"/>
                        <a:pt x="158" y="145"/>
                        <a:pt x="158" y="146"/>
                      </a:cubicBezTo>
                      <a:cubicBezTo>
                        <a:pt x="158" y="147"/>
                        <a:pt x="155" y="149"/>
                        <a:pt x="155" y="150"/>
                      </a:cubicBezTo>
                      <a:cubicBezTo>
                        <a:pt x="154" y="150"/>
                        <a:pt x="154" y="150"/>
                        <a:pt x="154" y="151"/>
                      </a:cubicBezTo>
                      <a:cubicBezTo>
                        <a:pt x="153" y="151"/>
                        <a:pt x="152" y="152"/>
                        <a:pt x="151" y="153"/>
                      </a:cubicBezTo>
                      <a:cubicBezTo>
                        <a:pt x="151" y="154"/>
                        <a:pt x="151" y="154"/>
                        <a:pt x="150" y="155"/>
                      </a:cubicBezTo>
                      <a:cubicBezTo>
                        <a:pt x="149" y="156"/>
                        <a:pt x="149" y="157"/>
                        <a:pt x="148" y="158"/>
                      </a:cubicBezTo>
                      <a:cubicBezTo>
                        <a:pt x="148" y="160"/>
                        <a:pt x="147" y="160"/>
                        <a:pt x="147" y="162"/>
                      </a:cubicBezTo>
                      <a:cubicBezTo>
                        <a:pt x="147" y="164"/>
                        <a:pt x="147" y="164"/>
                        <a:pt x="147" y="165"/>
                      </a:cubicBezTo>
                      <a:cubicBezTo>
                        <a:pt x="148" y="167"/>
                        <a:pt x="148" y="169"/>
                        <a:pt x="148" y="172"/>
                      </a:cubicBezTo>
                      <a:cubicBezTo>
                        <a:pt x="148" y="173"/>
                        <a:pt x="147" y="174"/>
                        <a:pt x="147" y="176"/>
                      </a:cubicBezTo>
                      <a:cubicBezTo>
                        <a:pt x="147" y="176"/>
                        <a:pt x="148" y="179"/>
                        <a:pt x="148" y="179"/>
                      </a:cubicBezTo>
                      <a:cubicBezTo>
                        <a:pt x="148" y="180"/>
                        <a:pt x="149" y="180"/>
                        <a:pt x="149" y="181"/>
                      </a:cubicBezTo>
                      <a:cubicBezTo>
                        <a:pt x="149" y="181"/>
                        <a:pt x="149" y="181"/>
                        <a:pt x="149" y="181"/>
                      </a:cubicBezTo>
                      <a:cubicBezTo>
                        <a:pt x="149" y="182"/>
                        <a:pt x="150" y="182"/>
                        <a:pt x="150" y="182"/>
                      </a:cubicBezTo>
                      <a:cubicBezTo>
                        <a:pt x="150" y="182"/>
                        <a:pt x="150" y="182"/>
                        <a:pt x="150" y="182"/>
                      </a:cubicBezTo>
                      <a:cubicBezTo>
                        <a:pt x="150" y="183"/>
                        <a:pt x="150" y="183"/>
                        <a:pt x="150" y="183"/>
                      </a:cubicBezTo>
                      <a:cubicBezTo>
                        <a:pt x="151" y="183"/>
                        <a:pt x="151" y="184"/>
                        <a:pt x="151" y="184"/>
                      </a:cubicBezTo>
                      <a:cubicBezTo>
                        <a:pt x="152" y="186"/>
                        <a:pt x="152" y="187"/>
                        <a:pt x="153" y="188"/>
                      </a:cubicBezTo>
                      <a:cubicBezTo>
                        <a:pt x="154" y="190"/>
                        <a:pt x="156" y="191"/>
                        <a:pt x="157" y="192"/>
                      </a:cubicBezTo>
                      <a:cubicBezTo>
                        <a:pt x="158" y="193"/>
                        <a:pt x="159" y="195"/>
                        <a:pt x="161" y="195"/>
                      </a:cubicBezTo>
                      <a:cubicBezTo>
                        <a:pt x="162" y="195"/>
                        <a:pt x="163" y="194"/>
                        <a:pt x="165" y="194"/>
                      </a:cubicBezTo>
                      <a:cubicBezTo>
                        <a:pt x="166" y="194"/>
                        <a:pt x="166" y="194"/>
                        <a:pt x="168" y="194"/>
                      </a:cubicBezTo>
                      <a:cubicBezTo>
                        <a:pt x="169" y="194"/>
                        <a:pt x="172" y="193"/>
                        <a:pt x="174" y="192"/>
                      </a:cubicBezTo>
                      <a:cubicBezTo>
                        <a:pt x="175" y="192"/>
                        <a:pt x="176" y="191"/>
                        <a:pt x="178" y="191"/>
                      </a:cubicBezTo>
                      <a:cubicBezTo>
                        <a:pt x="180" y="191"/>
                        <a:pt x="180" y="194"/>
                        <a:pt x="181" y="195"/>
                      </a:cubicBezTo>
                      <a:cubicBezTo>
                        <a:pt x="183" y="195"/>
                        <a:pt x="183" y="195"/>
                        <a:pt x="184" y="195"/>
                      </a:cubicBezTo>
                      <a:cubicBezTo>
                        <a:pt x="187" y="196"/>
                        <a:pt x="187" y="198"/>
                        <a:pt x="186" y="200"/>
                      </a:cubicBezTo>
                      <a:cubicBezTo>
                        <a:pt x="186" y="201"/>
                        <a:pt x="186" y="201"/>
                        <a:pt x="186" y="202"/>
                      </a:cubicBezTo>
                      <a:cubicBezTo>
                        <a:pt x="186" y="203"/>
                        <a:pt x="185" y="204"/>
                        <a:pt x="185" y="205"/>
                      </a:cubicBezTo>
                      <a:cubicBezTo>
                        <a:pt x="186" y="207"/>
                        <a:pt x="187" y="208"/>
                        <a:pt x="188" y="209"/>
                      </a:cubicBezTo>
                      <a:cubicBezTo>
                        <a:pt x="189" y="211"/>
                        <a:pt x="190" y="214"/>
                        <a:pt x="191" y="217"/>
                      </a:cubicBezTo>
                      <a:cubicBezTo>
                        <a:pt x="192" y="218"/>
                        <a:pt x="191" y="220"/>
                        <a:pt x="192" y="222"/>
                      </a:cubicBezTo>
                      <a:cubicBezTo>
                        <a:pt x="192" y="223"/>
                        <a:pt x="192" y="224"/>
                        <a:pt x="192" y="225"/>
                      </a:cubicBezTo>
                      <a:cubicBezTo>
                        <a:pt x="192" y="227"/>
                        <a:pt x="191" y="228"/>
                        <a:pt x="191" y="229"/>
                      </a:cubicBezTo>
                      <a:cubicBezTo>
                        <a:pt x="190" y="230"/>
                        <a:pt x="191" y="231"/>
                        <a:pt x="190" y="231"/>
                      </a:cubicBezTo>
                      <a:cubicBezTo>
                        <a:pt x="190" y="232"/>
                        <a:pt x="190" y="232"/>
                        <a:pt x="189" y="233"/>
                      </a:cubicBezTo>
                      <a:cubicBezTo>
                        <a:pt x="189" y="235"/>
                        <a:pt x="190" y="236"/>
                        <a:pt x="189" y="238"/>
                      </a:cubicBezTo>
                      <a:cubicBezTo>
                        <a:pt x="191" y="239"/>
                        <a:pt x="191" y="241"/>
                        <a:pt x="191" y="242"/>
                      </a:cubicBezTo>
                      <a:cubicBezTo>
                        <a:pt x="192" y="243"/>
                        <a:pt x="192" y="244"/>
                        <a:pt x="193" y="245"/>
                      </a:cubicBezTo>
                      <a:cubicBezTo>
                        <a:pt x="193" y="248"/>
                        <a:pt x="193" y="251"/>
                        <a:pt x="194" y="254"/>
                      </a:cubicBezTo>
                      <a:cubicBezTo>
                        <a:pt x="194" y="255"/>
                        <a:pt x="194" y="256"/>
                        <a:pt x="195" y="258"/>
                      </a:cubicBezTo>
                      <a:cubicBezTo>
                        <a:pt x="196" y="258"/>
                        <a:pt x="196" y="259"/>
                        <a:pt x="196" y="260"/>
                      </a:cubicBezTo>
                      <a:cubicBezTo>
                        <a:pt x="197" y="260"/>
                        <a:pt x="197" y="261"/>
                        <a:pt x="197" y="262"/>
                      </a:cubicBezTo>
                      <a:cubicBezTo>
                        <a:pt x="197" y="263"/>
                        <a:pt x="198" y="264"/>
                        <a:pt x="198" y="265"/>
                      </a:cubicBezTo>
                      <a:cubicBezTo>
                        <a:pt x="198" y="266"/>
                        <a:pt x="197" y="267"/>
                        <a:pt x="197" y="268"/>
                      </a:cubicBezTo>
                      <a:cubicBezTo>
                        <a:pt x="197" y="268"/>
                        <a:pt x="198" y="270"/>
                        <a:pt x="199" y="270"/>
                      </a:cubicBezTo>
                      <a:cubicBezTo>
                        <a:pt x="200" y="270"/>
                        <a:pt x="202" y="269"/>
                        <a:pt x="204" y="269"/>
                      </a:cubicBezTo>
                      <a:cubicBezTo>
                        <a:pt x="207" y="269"/>
                        <a:pt x="207" y="269"/>
                        <a:pt x="209" y="268"/>
                      </a:cubicBezTo>
                      <a:cubicBezTo>
                        <a:pt x="210" y="268"/>
                        <a:pt x="210" y="268"/>
                        <a:pt x="211" y="267"/>
                      </a:cubicBezTo>
                      <a:cubicBezTo>
                        <a:pt x="212" y="266"/>
                        <a:pt x="213" y="265"/>
                        <a:pt x="214" y="263"/>
                      </a:cubicBezTo>
                      <a:cubicBezTo>
                        <a:pt x="214" y="263"/>
                        <a:pt x="215" y="262"/>
                        <a:pt x="215" y="262"/>
                      </a:cubicBezTo>
                      <a:cubicBezTo>
                        <a:pt x="215" y="261"/>
                        <a:pt x="215" y="261"/>
                        <a:pt x="216" y="260"/>
                      </a:cubicBezTo>
                      <a:cubicBezTo>
                        <a:pt x="217" y="259"/>
                        <a:pt x="217" y="258"/>
                        <a:pt x="218" y="257"/>
                      </a:cubicBezTo>
                      <a:cubicBezTo>
                        <a:pt x="218" y="255"/>
                        <a:pt x="218" y="254"/>
                        <a:pt x="218" y="253"/>
                      </a:cubicBezTo>
                      <a:cubicBezTo>
                        <a:pt x="219" y="251"/>
                        <a:pt x="221" y="251"/>
                        <a:pt x="222" y="249"/>
                      </a:cubicBezTo>
                      <a:cubicBezTo>
                        <a:pt x="222" y="246"/>
                        <a:pt x="222" y="244"/>
                        <a:pt x="221" y="242"/>
                      </a:cubicBezTo>
                      <a:cubicBezTo>
                        <a:pt x="222" y="240"/>
                        <a:pt x="223" y="239"/>
                        <a:pt x="224" y="238"/>
                      </a:cubicBezTo>
                      <a:cubicBezTo>
                        <a:pt x="225" y="237"/>
                        <a:pt x="226" y="237"/>
                        <a:pt x="227" y="236"/>
                      </a:cubicBezTo>
                      <a:cubicBezTo>
                        <a:pt x="227" y="236"/>
                        <a:pt x="227" y="236"/>
                        <a:pt x="228" y="236"/>
                      </a:cubicBezTo>
                      <a:cubicBezTo>
                        <a:pt x="228" y="236"/>
                        <a:pt x="228" y="236"/>
                        <a:pt x="228" y="235"/>
                      </a:cubicBezTo>
                      <a:cubicBezTo>
                        <a:pt x="229" y="235"/>
                        <a:pt x="229" y="234"/>
                        <a:pt x="230" y="234"/>
                      </a:cubicBezTo>
                      <a:cubicBezTo>
                        <a:pt x="230" y="233"/>
                        <a:pt x="230" y="232"/>
                        <a:pt x="230" y="230"/>
                      </a:cubicBezTo>
                      <a:cubicBezTo>
                        <a:pt x="230" y="228"/>
                        <a:pt x="230" y="226"/>
                        <a:pt x="230" y="223"/>
                      </a:cubicBezTo>
                      <a:cubicBezTo>
                        <a:pt x="230" y="222"/>
                        <a:pt x="229" y="221"/>
                        <a:pt x="229" y="220"/>
                      </a:cubicBezTo>
                      <a:cubicBezTo>
                        <a:pt x="229" y="219"/>
                        <a:pt x="229" y="218"/>
                        <a:pt x="229" y="217"/>
                      </a:cubicBezTo>
                      <a:cubicBezTo>
                        <a:pt x="229" y="216"/>
                        <a:pt x="229" y="215"/>
                        <a:pt x="229" y="214"/>
                      </a:cubicBezTo>
                      <a:cubicBezTo>
                        <a:pt x="229" y="213"/>
                        <a:pt x="229" y="212"/>
                        <a:pt x="230" y="211"/>
                      </a:cubicBezTo>
                      <a:cubicBezTo>
                        <a:pt x="230" y="210"/>
                        <a:pt x="231" y="209"/>
                        <a:pt x="232" y="208"/>
                      </a:cubicBezTo>
                      <a:cubicBezTo>
                        <a:pt x="232" y="207"/>
                        <a:pt x="233" y="207"/>
                        <a:pt x="233" y="206"/>
                      </a:cubicBezTo>
                      <a:cubicBezTo>
                        <a:pt x="233" y="205"/>
                        <a:pt x="233" y="205"/>
                        <a:pt x="234" y="205"/>
                      </a:cubicBezTo>
                      <a:cubicBezTo>
                        <a:pt x="234" y="204"/>
                        <a:pt x="234" y="204"/>
                        <a:pt x="235" y="204"/>
                      </a:cubicBezTo>
                      <a:cubicBezTo>
                        <a:pt x="235" y="203"/>
                        <a:pt x="236" y="202"/>
                        <a:pt x="236" y="201"/>
                      </a:cubicBezTo>
                      <a:cubicBezTo>
                        <a:pt x="236" y="201"/>
                        <a:pt x="237" y="201"/>
                        <a:pt x="237" y="201"/>
                      </a:cubicBezTo>
                      <a:cubicBezTo>
                        <a:pt x="237" y="201"/>
                        <a:pt x="237" y="200"/>
                        <a:pt x="237" y="200"/>
                      </a:cubicBezTo>
                      <a:cubicBezTo>
                        <a:pt x="238" y="200"/>
                        <a:pt x="238" y="200"/>
                        <a:pt x="238" y="200"/>
                      </a:cubicBezTo>
                      <a:cubicBezTo>
                        <a:pt x="240" y="199"/>
                        <a:pt x="241" y="197"/>
                        <a:pt x="242" y="195"/>
                      </a:cubicBezTo>
                      <a:cubicBezTo>
                        <a:pt x="243" y="195"/>
                        <a:pt x="243" y="194"/>
                        <a:pt x="243" y="193"/>
                      </a:cubicBezTo>
                      <a:cubicBezTo>
                        <a:pt x="243" y="193"/>
                        <a:pt x="244" y="193"/>
                        <a:pt x="244" y="192"/>
                      </a:cubicBezTo>
                      <a:cubicBezTo>
                        <a:pt x="244" y="191"/>
                        <a:pt x="244" y="190"/>
                        <a:pt x="244" y="189"/>
                      </a:cubicBezTo>
                      <a:cubicBezTo>
                        <a:pt x="245" y="188"/>
                        <a:pt x="246" y="187"/>
                        <a:pt x="246" y="186"/>
                      </a:cubicBezTo>
                      <a:cubicBezTo>
                        <a:pt x="247" y="185"/>
                        <a:pt x="247" y="183"/>
                        <a:pt x="247" y="182"/>
                      </a:cubicBezTo>
                      <a:cubicBezTo>
                        <a:pt x="246" y="181"/>
                        <a:pt x="245" y="182"/>
                        <a:pt x="245" y="182"/>
                      </a:cubicBezTo>
                      <a:cubicBezTo>
                        <a:pt x="244" y="182"/>
                        <a:pt x="243" y="182"/>
                        <a:pt x="243" y="182"/>
                      </a:cubicBezTo>
                      <a:cubicBezTo>
                        <a:pt x="242" y="182"/>
                        <a:pt x="241" y="183"/>
                        <a:pt x="240" y="183"/>
                      </a:cubicBezTo>
                      <a:cubicBezTo>
                        <a:pt x="239" y="183"/>
                        <a:pt x="238" y="183"/>
                        <a:pt x="237" y="183"/>
                      </a:cubicBezTo>
                      <a:cubicBezTo>
                        <a:pt x="236" y="183"/>
                        <a:pt x="236" y="182"/>
                        <a:pt x="236" y="181"/>
                      </a:cubicBezTo>
                      <a:cubicBezTo>
                        <a:pt x="236" y="180"/>
                        <a:pt x="237" y="180"/>
                        <a:pt x="238" y="179"/>
                      </a:cubicBezTo>
                      <a:cubicBezTo>
                        <a:pt x="239" y="178"/>
                        <a:pt x="240" y="178"/>
                        <a:pt x="241" y="177"/>
                      </a:cubicBezTo>
                      <a:cubicBezTo>
                        <a:pt x="241" y="177"/>
                        <a:pt x="242" y="177"/>
                        <a:pt x="242" y="177"/>
                      </a:cubicBezTo>
                      <a:cubicBezTo>
                        <a:pt x="244" y="176"/>
                        <a:pt x="245" y="176"/>
                        <a:pt x="245" y="176"/>
                      </a:cubicBezTo>
                      <a:cubicBezTo>
                        <a:pt x="247" y="175"/>
                        <a:pt x="248" y="174"/>
                        <a:pt x="249" y="173"/>
                      </a:cubicBezTo>
                      <a:cubicBezTo>
                        <a:pt x="250" y="172"/>
                        <a:pt x="250" y="171"/>
                        <a:pt x="251" y="171"/>
                      </a:cubicBezTo>
                      <a:cubicBezTo>
                        <a:pt x="251" y="171"/>
                        <a:pt x="252" y="170"/>
                        <a:pt x="252" y="170"/>
                      </a:cubicBezTo>
                      <a:cubicBezTo>
                        <a:pt x="252" y="170"/>
                        <a:pt x="253" y="169"/>
                        <a:pt x="254" y="169"/>
                      </a:cubicBezTo>
                      <a:cubicBezTo>
                        <a:pt x="254" y="169"/>
                        <a:pt x="255" y="168"/>
                        <a:pt x="255" y="167"/>
                      </a:cubicBezTo>
                      <a:cubicBezTo>
                        <a:pt x="256" y="166"/>
                        <a:pt x="256" y="166"/>
                        <a:pt x="257" y="165"/>
                      </a:cubicBezTo>
                      <a:cubicBezTo>
                        <a:pt x="260" y="162"/>
                        <a:pt x="261" y="160"/>
                        <a:pt x="258" y="158"/>
                      </a:cubicBezTo>
                      <a:cubicBezTo>
                        <a:pt x="257" y="158"/>
                        <a:pt x="256" y="158"/>
                        <a:pt x="255" y="157"/>
                      </a:cubicBezTo>
                      <a:cubicBezTo>
                        <a:pt x="255" y="157"/>
                        <a:pt x="254" y="156"/>
                        <a:pt x="253" y="156"/>
                      </a:cubicBezTo>
                      <a:cubicBezTo>
                        <a:pt x="252" y="156"/>
                        <a:pt x="251" y="157"/>
                        <a:pt x="250" y="157"/>
                      </a:cubicBezTo>
                      <a:cubicBezTo>
                        <a:pt x="248" y="157"/>
                        <a:pt x="247" y="156"/>
                        <a:pt x="246" y="155"/>
                      </a:cubicBezTo>
                      <a:cubicBezTo>
                        <a:pt x="246" y="153"/>
                        <a:pt x="245" y="152"/>
                        <a:pt x="244" y="151"/>
                      </a:cubicBezTo>
                      <a:cubicBezTo>
                        <a:pt x="244" y="150"/>
                        <a:pt x="243" y="150"/>
                        <a:pt x="243" y="149"/>
                      </a:cubicBezTo>
                      <a:cubicBezTo>
                        <a:pt x="243" y="148"/>
                        <a:pt x="242" y="147"/>
                        <a:pt x="243" y="146"/>
                      </a:cubicBezTo>
                      <a:cubicBezTo>
                        <a:pt x="243" y="146"/>
                        <a:pt x="244" y="146"/>
                        <a:pt x="244" y="146"/>
                      </a:cubicBezTo>
                      <a:cubicBezTo>
                        <a:pt x="246" y="146"/>
                        <a:pt x="246" y="147"/>
                        <a:pt x="247" y="148"/>
                      </a:cubicBezTo>
                      <a:cubicBezTo>
                        <a:pt x="247" y="149"/>
                        <a:pt x="247" y="150"/>
                        <a:pt x="248" y="150"/>
                      </a:cubicBezTo>
                      <a:cubicBezTo>
                        <a:pt x="248" y="151"/>
                        <a:pt x="249" y="151"/>
                        <a:pt x="249" y="152"/>
                      </a:cubicBezTo>
                      <a:cubicBezTo>
                        <a:pt x="250" y="152"/>
                        <a:pt x="250" y="153"/>
                        <a:pt x="251" y="153"/>
                      </a:cubicBezTo>
                      <a:cubicBezTo>
                        <a:pt x="252" y="153"/>
                        <a:pt x="254" y="152"/>
                        <a:pt x="255" y="152"/>
                      </a:cubicBezTo>
                      <a:cubicBezTo>
                        <a:pt x="256" y="152"/>
                        <a:pt x="257" y="153"/>
                        <a:pt x="257" y="154"/>
                      </a:cubicBezTo>
                      <a:cubicBezTo>
                        <a:pt x="258" y="154"/>
                        <a:pt x="259" y="155"/>
                        <a:pt x="259" y="155"/>
                      </a:cubicBezTo>
                      <a:cubicBezTo>
                        <a:pt x="260" y="155"/>
                        <a:pt x="261" y="155"/>
                        <a:pt x="262" y="155"/>
                      </a:cubicBezTo>
                      <a:cubicBezTo>
                        <a:pt x="262" y="155"/>
                        <a:pt x="262" y="155"/>
                        <a:pt x="262" y="155"/>
                      </a:cubicBezTo>
                      <a:cubicBezTo>
                        <a:pt x="262" y="156"/>
                        <a:pt x="262" y="156"/>
                        <a:pt x="262" y="156"/>
                      </a:cubicBezTo>
                      <a:cubicBezTo>
                        <a:pt x="262" y="157"/>
                        <a:pt x="263" y="158"/>
                        <a:pt x="264" y="159"/>
                      </a:cubicBezTo>
                      <a:cubicBezTo>
                        <a:pt x="264" y="160"/>
                        <a:pt x="265" y="160"/>
                        <a:pt x="265" y="161"/>
                      </a:cubicBezTo>
                      <a:cubicBezTo>
                        <a:pt x="265" y="162"/>
                        <a:pt x="265" y="162"/>
                        <a:pt x="265" y="163"/>
                      </a:cubicBezTo>
                      <a:cubicBezTo>
                        <a:pt x="265" y="163"/>
                        <a:pt x="265" y="164"/>
                        <a:pt x="266" y="165"/>
                      </a:cubicBezTo>
                      <a:cubicBezTo>
                        <a:pt x="267" y="165"/>
                        <a:pt x="268" y="164"/>
                        <a:pt x="269" y="165"/>
                      </a:cubicBezTo>
                      <a:cubicBezTo>
                        <a:pt x="269" y="165"/>
                        <a:pt x="269" y="166"/>
                        <a:pt x="269" y="167"/>
                      </a:cubicBezTo>
                      <a:cubicBezTo>
                        <a:pt x="269" y="167"/>
                        <a:pt x="269" y="168"/>
                        <a:pt x="269" y="168"/>
                      </a:cubicBezTo>
                      <a:cubicBezTo>
                        <a:pt x="269" y="170"/>
                        <a:pt x="269" y="171"/>
                        <a:pt x="269" y="172"/>
                      </a:cubicBezTo>
                      <a:cubicBezTo>
                        <a:pt x="269" y="174"/>
                        <a:pt x="270" y="175"/>
                        <a:pt x="270" y="177"/>
                      </a:cubicBezTo>
                      <a:cubicBezTo>
                        <a:pt x="270" y="179"/>
                        <a:pt x="270" y="180"/>
                        <a:pt x="271" y="182"/>
                      </a:cubicBezTo>
                      <a:cubicBezTo>
                        <a:pt x="271" y="183"/>
                        <a:pt x="272" y="184"/>
                        <a:pt x="272" y="185"/>
                      </a:cubicBezTo>
                      <a:cubicBezTo>
                        <a:pt x="272" y="187"/>
                        <a:pt x="272" y="187"/>
                        <a:pt x="273" y="188"/>
                      </a:cubicBezTo>
                      <a:cubicBezTo>
                        <a:pt x="274" y="188"/>
                        <a:pt x="274" y="188"/>
                        <a:pt x="275" y="187"/>
                      </a:cubicBezTo>
                      <a:cubicBezTo>
                        <a:pt x="275" y="186"/>
                        <a:pt x="276" y="187"/>
                        <a:pt x="276" y="186"/>
                      </a:cubicBezTo>
                      <a:cubicBezTo>
                        <a:pt x="276" y="185"/>
                        <a:pt x="276" y="184"/>
                        <a:pt x="277" y="184"/>
                      </a:cubicBezTo>
                      <a:cubicBezTo>
                        <a:pt x="277" y="184"/>
                        <a:pt x="276" y="184"/>
                        <a:pt x="276" y="184"/>
                      </a:cubicBezTo>
                      <a:cubicBezTo>
                        <a:pt x="276" y="184"/>
                        <a:pt x="277" y="182"/>
                        <a:pt x="277" y="180"/>
                      </a:cubicBezTo>
                      <a:cubicBezTo>
                        <a:pt x="278" y="179"/>
                        <a:pt x="277" y="177"/>
                        <a:pt x="278" y="176"/>
                      </a:cubicBezTo>
                      <a:cubicBezTo>
                        <a:pt x="279" y="175"/>
                        <a:pt x="280" y="173"/>
                        <a:pt x="281" y="172"/>
                      </a:cubicBezTo>
                      <a:cubicBezTo>
                        <a:pt x="281" y="172"/>
                        <a:pt x="282" y="172"/>
                        <a:pt x="282" y="171"/>
                      </a:cubicBezTo>
                      <a:cubicBezTo>
                        <a:pt x="284" y="170"/>
                        <a:pt x="285" y="168"/>
                        <a:pt x="287" y="167"/>
                      </a:cubicBezTo>
                      <a:cubicBezTo>
                        <a:pt x="287" y="166"/>
                        <a:pt x="288" y="165"/>
                        <a:pt x="289" y="165"/>
                      </a:cubicBezTo>
                      <a:cubicBezTo>
                        <a:pt x="291" y="165"/>
                        <a:pt x="292" y="163"/>
                        <a:pt x="293" y="163"/>
                      </a:cubicBezTo>
                      <a:cubicBezTo>
                        <a:pt x="294" y="164"/>
                        <a:pt x="294" y="165"/>
                        <a:pt x="294" y="167"/>
                      </a:cubicBezTo>
                      <a:cubicBezTo>
                        <a:pt x="295" y="168"/>
                        <a:pt x="296" y="169"/>
                        <a:pt x="297" y="171"/>
                      </a:cubicBezTo>
                      <a:cubicBezTo>
                        <a:pt x="297" y="172"/>
                        <a:pt x="298" y="171"/>
                        <a:pt x="299" y="172"/>
                      </a:cubicBezTo>
                      <a:cubicBezTo>
                        <a:pt x="299" y="172"/>
                        <a:pt x="299" y="173"/>
                        <a:pt x="300" y="173"/>
                      </a:cubicBezTo>
                      <a:cubicBezTo>
                        <a:pt x="300" y="173"/>
                        <a:pt x="300" y="174"/>
                        <a:pt x="300" y="175"/>
                      </a:cubicBezTo>
                      <a:cubicBezTo>
                        <a:pt x="300" y="175"/>
                        <a:pt x="301" y="176"/>
                        <a:pt x="301" y="176"/>
                      </a:cubicBezTo>
                      <a:cubicBezTo>
                        <a:pt x="301" y="177"/>
                        <a:pt x="301" y="178"/>
                        <a:pt x="301" y="178"/>
                      </a:cubicBezTo>
                      <a:cubicBezTo>
                        <a:pt x="301" y="179"/>
                        <a:pt x="301" y="180"/>
                        <a:pt x="301" y="180"/>
                      </a:cubicBezTo>
                      <a:cubicBezTo>
                        <a:pt x="301" y="181"/>
                        <a:pt x="301" y="182"/>
                        <a:pt x="301" y="183"/>
                      </a:cubicBezTo>
                      <a:cubicBezTo>
                        <a:pt x="301" y="184"/>
                        <a:pt x="302" y="184"/>
                        <a:pt x="302" y="185"/>
                      </a:cubicBezTo>
                      <a:cubicBezTo>
                        <a:pt x="301" y="186"/>
                        <a:pt x="301" y="187"/>
                        <a:pt x="301" y="189"/>
                      </a:cubicBezTo>
                      <a:cubicBezTo>
                        <a:pt x="301" y="190"/>
                        <a:pt x="302" y="191"/>
                        <a:pt x="302" y="192"/>
                      </a:cubicBezTo>
                      <a:cubicBezTo>
                        <a:pt x="303" y="193"/>
                        <a:pt x="302" y="194"/>
                        <a:pt x="303" y="195"/>
                      </a:cubicBezTo>
                      <a:cubicBezTo>
                        <a:pt x="303" y="196"/>
                        <a:pt x="303" y="196"/>
                        <a:pt x="303" y="197"/>
                      </a:cubicBezTo>
                      <a:cubicBezTo>
                        <a:pt x="303" y="198"/>
                        <a:pt x="303" y="198"/>
                        <a:pt x="303" y="198"/>
                      </a:cubicBezTo>
                      <a:cubicBezTo>
                        <a:pt x="303" y="199"/>
                        <a:pt x="303" y="199"/>
                        <a:pt x="303" y="199"/>
                      </a:cubicBezTo>
                      <a:cubicBezTo>
                        <a:pt x="304" y="200"/>
                        <a:pt x="305" y="201"/>
                        <a:pt x="306" y="201"/>
                      </a:cubicBezTo>
                      <a:cubicBezTo>
                        <a:pt x="307" y="200"/>
                        <a:pt x="306" y="199"/>
                        <a:pt x="306" y="198"/>
                      </a:cubicBezTo>
                      <a:cubicBezTo>
                        <a:pt x="306" y="197"/>
                        <a:pt x="306" y="197"/>
                        <a:pt x="306" y="196"/>
                      </a:cubicBezTo>
                      <a:cubicBezTo>
                        <a:pt x="306" y="195"/>
                        <a:pt x="305" y="194"/>
                        <a:pt x="305" y="193"/>
                      </a:cubicBezTo>
                      <a:cubicBezTo>
                        <a:pt x="304" y="192"/>
                        <a:pt x="304" y="192"/>
                        <a:pt x="304" y="191"/>
                      </a:cubicBezTo>
                      <a:cubicBezTo>
                        <a:pt x="303" y="191"/>
                        <a:pt x="303" y="190"/>
                        <a:pt x="303" y="190"/>
                      </a:cubicBezTo>
                      <a:cubicBezTo>
                        <a:pt x="303" y="190"/>
                        <a:pt x="303" y="189"/>
                        <a:pt x="303" y="189"/>
                      </a:cubicBezTo>
                      <a:cubicBezTo>
                        <a:pt x="302" y="187"/>
                        <a:pt x="302" y="186"/>
                        <a:pt x="303" y="184"/>
                      </a:cubicBezTo>
                      <a:cubicBezTo>
                        <a:pt x="303" y="183"/>
                        <a:pt x="303" y="181"/>
                        <a:pt x="304" y="181"/>
                      </a:cubicBezTo>
                      <a:cubicBezTo>
                        <a:pt x="305" y="181"/>
                        <a:pt x="306" y="183"/>
                        <a:pt x="306" y="184"/>
                      </a:cubicBezTo>
                      <a:cubicBezTo>
                        <a:pt x="307" y="185"/>
                        <a:pt x="307" y="186"/>
                        <a:pt x="308" y="186"/>
                      </a:cubicBezTo>
                      <a:cubicBezTo>
                        <a:pt x="309" y="186"/>
                        <a:pt x="308" y="187"/>
                        <a:pt x="308" y="187"/>
                      </a:cubicBezTo>
                      <a:cubicBezTo>
                        <a:pt x="309" y="187"/>
                        <a:pt x="311" y="187"/>
                        <a:pt x="312" y="186"/>
                      </a:cubicBezTo>
                      <a:cubicBezTo>
                        <a:pt x="310" y="196"/>
                        <a:pt x="308" y="206"/>
                        <a:pt x="304" y="215"/>
                      </a:cubicBezTo>
                      <a:cubicBezTo>
                        <a:pt x="304" y="214"/>
                        <a:pt x="303" y="214"/>
                        <a:pt x="303" y="213"/>
                      </a:cubicBezTo>
                      <a:cubicBezTo>
                        <a:pt x="303" y="212"/>
                        <a:pt x="303" y="212"/>
                        <a:pt x="303" y="211"/>
                      </a:cubicBezTo>
                      <a:cubicBezTo>
                        <a:pt x="304" y="209"/>
                        <a:pt x="303" y="208"/>
                        <a:pt x="302" y="208"/>
                      </a:cubicBezTo>
                      <a:cubicBezTo>
                        <a:pt x="302" y="207"/>
                        <a:pt x="302" y="207"/>
                        <a:pt x="302" y="206"/>
                      </a:cubicBezTo>
                      <a:cubicBezTo>
                        <a:pt x="301" y="205"/>
                        <a:pt x="301" y="205"/>
                        <a:pt x="300" y="204"/>
                      </a:cubicBezTo>
                      <a:cubicBezTo>
                        <a:pt x="300" y="203"/>
                        <a:pt x="299" y="203"/>
                        <a:pt x="299" y="202"/>
                      </a:cubicBezTo>
                      <a:cubicBezTo>
                        <a:pt x="299" y="202"/>
                        <a:pt x="299" y="202"/>
                        <a:pt x="299" y="201"/>
                      </a:cubicBezTo>
                      <a:cubicBezTo>
                        <a:pt x="298" y="201"/>
                        <a:pt x="299" y="201"/>
                        <a:pt x="299" y="201"/>
                      </a:cubicBezTo>
                      <a:cubicBezTo>
                        <a:pt x="298" y="200"/>
                        <a:pt x="298" y="199"/>
                        <a:pt x="297" y="198"/>
                      </a:cubicBezTo>
                      <a:cubicBezTo>
                        <a:pt x="296" y="198"/>
                        <a:pt x="296" y="198"/>
                        <a:pt x="295" y="198"/>
                      </a:cubicBezTo>
                      <a:cubicBezTo>
                        <a:pt x="295" y="198"/>
                        <a:pt x="295" y="198"/>
                        <a:pt x="295" y="198"/>
                      </a:cubicBezTo>
                      <a:cubicBezTo>
                        <a:pt x="295" y="198"/>
                        <a:pt x="295" y="198"/>
                        <a:pt x="295" y="198"/>
                      </a:cubicBezTo>
                      <a:cubicBezTo>
                        <a:pt x="295" y="199"/>
                        <a:pt x="296" y="201"/>
                        <a:pt x="296" y="203"/>
                      </a:cubicBezTo>
                      <a:cubicBezTo>
                        <a:pt x="296" y="204"/>
                        <a:pt x="296" y="204"/>
                        <a:pt x="296" y="205"/>
                      </a:cubicBezTo>
                      <a:cubicBezTo>
                        <a:pt x="297" y="206"/>
                        <a:pt x="298" y="207"/>
                        <a:pt x="298" y="208"/>
                      </a:cubicBezTo>
                      <a:cubicBezTo>
                        <a:pt x="299" y="208"/>
                        <a:pt x="299" y="209"/>
                        <a:pt x="299" y="210"/>
                      </a:cubicBezTo>
                      <a:cubicBezTo>
                        <a:pt x="299" y="211"/>
                        <a:pt x="300" y="212"/>
                        <a:pt x="300" y="213"/>
                      </a:cubicBezTo>
                      <a:cubicBezTo>
                        <a:pt x="300" y="213"/>
                        <a:pt x="301" y="214"/>
                        <a:pt x="301" y="214"/>
                      </a:cubicBezTo>
                      <a:cubicBezTo>
                        <a:pt x="301" y="214"/>
                        <a:pt x="301" y="214"/>
                        <a:pt x="301" y="215"/>
                      </a:cubicBezTo>
                      <a:cubicBezTo>
                        <a:pt x="301" y="215"/>
                        <a:pt x="301" y="215"/>
                        <a:pt x="301" y="215"/>
                      </a:cubicBezTo>
                      <a:cubicBezTo>
                        <a:pt x="301" y="215"/>
                        <a:pt x="301" y="215"/>
                        <a:pt x="301" y="216"/>
                      </a:cubicBezTo>
                      <a:cubicBezTo>
                        <a:pt x="301" y="216"/>
                        <a:pt x="302" y="216"/>
                        <a:pt x="302" y="216"/>
                      </a:cubicBezTo>
                      <a:cubicBezTo>
                        <a:pt x="303" y="216"/>
                        <a:pt x="303" y="217"/>
                        <a:pt x="303" y="217"/>
                      </a:cubicBezTo>
                      <a:cubicBezTo>
                        <a:pt x="298" y="232"/>
                        <a:pt x="290" y="245"/>
                        <a:pt x="280" y="258"/>
                      </a:cubicBezTo>
                      <a:cubicBezTo>
                        <a:pt x="279" y="257"/>
                        <a:pt x="279" y="257"/>
                        <a:pt x="278" y="256"/>
                      </a:cubicBezTo>
                      <a:cubicBezTo>
                        <a:pt x="278" y="254"/>
                        <a:pt x="278" y="252"/>
                        <a:pt x="277" y="252"/>
                      </a:cubicBezTo>
                      <a:cubicBezTo>
                        <a:pt x="276" y="252"/>
                        <a:pt x="276" y="254"/>
                        <a:pt x="276" y="254"/>
                      </a:cubicBezTo>
                      <a:cubicBezTo>
                        <a:pt x="275" y="255"/>
                        <a:pt x="275" y="256"/>
                        <a:pt x="275" y="257"/>
                      </a:cubicBezTo>
                      <a:cubicBezTo>
                        <a:pt x="275" y="257"/>
                        <a:pt x="275" y="258"/>
                        <a:pt x="275" y="259"/>
                      </a:cubicBezTo>
                      <a:cubicBezTo>
                        <a:pt x="275" y="259"/>
                        <a:pt x="274" y="260"/>
                        <a:pt x="274" y="261"/>
                      </a:cubicBezTo>
                      <a:cubicBezTo>
                        <a:pt x="273" y="262"/>
                        <a:pt x="273" y="262"/>
                        <a:pt x="272" y="263"/>
                      </a:cubicBezTo>
                      <a:cubicBezTo>
                        <a:pt x="271" y="263"/>
                        <a:pt x="270" y="261"/>
                        <a:pt x="269" y="260"/>
                      </a:cubicBezTo>
                      <a:cubicBezTo>
                        <a:pt x="269" y="260"/>
                        <a:pt x="268" y="260"/>
                        <a:pt x="267" y="260"/>
                      </a:cubicBezTo>
                      <a:cubicBezTo>
                        <a:pt x="266" y="259"/>
                        <a:pt x="267" y="257"/>
                        <a:pt x="268" y="256"/>
                      </a:cubicBezTo>
                      <a:cubicBezTo>
                        <a:pt x="268" y="255"/>
                        <a:pt x="269" y="255"/>
                        <a:pt x="269" y="254"/>
                      </a:cubicBezTo>
                      <a:cubicBezTo>
                        <a:pt x="269" y="253"/>
                        <a:pt x="267" y="253"/>
                        <a:pt x="266" y="253"/>
                      </a:cubicBezTo>
                      <a:cubicBezTo>
                        <a:pt x="265" y="252"/>
                        <a:pt x="263" y="252"/>
                        <a:pt x="262" y="253"/>
                      </a:cubicBezTo>
                      <a:cubicBezTo>
                        <a:pt x="261" y="253"/>
                        <a:pt x="261" y="254"/>
                        <a:pt x="260" y="254"/>
                      </a:cubicBezTo>
                      <a:cubicBezTo>
                        <a:pt x="259" y="256"/>
                        <a:pt x="259" y="257"/>
                        <a:pt x="257" y="258"/>
                      </a:cubicBezTo>
                      <a:cubicBezTo>
                        <a:pt x="256" y="258"/>
                        <a:pt x="255" y="257"/>
                        <a:pt x="254" y="257"/>
                      </a:cubicBezTo>
                      <a:cubicBezTo>
                        <a:pt x="253" y="257"/>
                        <a:pt x="249" y="261"/>
                        <a:pt x="248" y="262"/>
                      </a:cubicBezTo>
                      <a:cubicBezTo>
                        <a:pt x="248" y="262"/>
                        <a:pt x="247" y="262"/>
                        <a:pt x="247" y="263"/>
                      </a:cubicBezTo>
                      <a:cubicBezTo>
                        <a:pt x="247" y="263"/>
                        <a:pt x="247" y="263"/>
                        <a:pt x="246" y="264"/>
                      </a:cubicBezTo>
                      <a:cubicBezTo>
                        <a:pt x="246" y="265"/>
                        <a:pt x="246" y="265"/>
                        <a:pt x="246" y="266"/>
                      </a:cubicBezTo>
                      <a:cubicBezTo>
                        <a:pt x="245" y="267"/>
                        <a:pt x="245" y="267"/>
                        <a:pt x="244" y="268"/>
                      </a:cubicBezTo>
                      <a:cubicBezTo>
                        <a:pt x="242" y="268"/>
                        <a:pt x="242" y="268"/>
                        <a:pt x="241" y="268"/>
                      </a:cubicBezTo>
                      <a:cubicBezTo>
                        <a:pt x="239" y="269"/>
                        <a:pt x="238" y="270"/>
                        <a:pt x="236" y="271"/>
                      </a:cubicBezTo>
                      <a:cubicBezTo>
                        <a:pt x="235" y="272"/>
                        <a:pt x="234" y="273"/>
                        <a:pt x="233" y="274"/>
                      </a:cubicBezTo>
                      <a:cubicBezTo>
                        <a:pt x="232" y="277"/>
                        <a:pt x="231" y="280"/>
                        <a:pt x="232" y="282"/>
                      </a:cubicBezTo>
                      <a:cubicBezTo>
                        <a:pt x="232" y="283"/>
                        <a:pt x="232" y="283"/>
                        <a:pt x="232" y="284"/>
                      </a:cubicBezTo>
                      <a:cubicBezTo>
                        <a:pt x="232" y="284"/>
                        <a:pt x="232" y="285"/>
                        <a:pt x="232" y="285"/>
                      </a:cubicBezTo>
                      <a:cubicBezTo>
                        <a:pt x="232" y="285"/>
                        <a:pt x="233" y="286"/>
                        <a:pt x="233" y="286"/>
                      </a:cubicBezTo>
                      <a:cubicBezTo>
                        <a:pt x="233" y="287"/>
                        <a:pt x="232" y="287"/>
                        <a:pt x="232" y="288"/>
                      </a:cubicBezTo>
                      <a:cubicBezTo>
                        <a:pt x="232" y="289"/>
                        <a:pt x="232" y="290"/>
                        <a:pt x="232" y="290"/>
                      </a:cubicBezTo>
                      <a:cubicBezTo>
                        <a:pt x="232" y="292"/>
                        <a:pt x="231" y="294"/>
                        <a:pt x="231" y="295"/>
                      </a:cubicBezTo>
                      <a:cubicBezTo>
                        <a:pt x="231" y="296"/>
                        <a:pt x="232" y="296"/>
                        <a:pt x="232" y="297"/>
                      </a:cubicBezTo>
                      <a:cubicBezTo>
                        <a:pt x="211" y="307"/>
                        <a:pt x="188" y="314"/>
                        <a:pt x="162" y="314"/>
                      </a:cubicBezTo>
                      <a:cubicBezTo>
                        <a:pt x="134" y="314"/>
                        <a:pt x="108" y="306"/>
                        <a:pt x="86" y="293"/>
                      </a:cubicBezTo>
                      <a:close/>
                      <a:moveTo>
                        <a:pt x="226" y="160"/>
                      </a:moveTo>
                      <a:cubicBezTo>
                        <a:pt x="226" y="160"/>
                        <a:pt x="225" y="159"/>
                        <a:pt x="225" y="159"/>
                      </a:cubicBezTo>
                      <a:cubicBezTo>
                        <a:pt x="225" y="158"/>
                        <a:pt x="225" y="157"/>
                        <a:pt x="224" y="156"/>
                      </a:cubicBezTo>
                      <a:cubicBezTo>
                        <a:pt x="224" y="156"/>
                        <a:pt x="224" y="155"/>
                        <a:pt x="223" y="154"/>
                      </a:cubicBezTo>
                      <a:cubicBezTo>
                        <a:pt x="222" y="153"/>
                        <a:pt x="222" y="151"/>
                        <a:pt x="221" y="150"/>
                      </a:cubicBezTo>
                      <a:cubicBezTo>
                        <a:pt x="221" y="149"/>
                        <a:pt x="222" y="149"/>
                        <a:pt x="221" y="149"/>
                      </a:cubicBezTo>
                      <a:cubicBezTo>
                        <a:pt x="222" y="149"/>
                        <a:pt x="222" y="149"/>
                        <a:pt x="222" y="149"/>
                      </a:cubicBezTo>
                      <a:cubicBezTo>
                        <a:pt x="223" y="149"/>
                        <a:pt x="224" y="150"/>
                        <a:pt x="224" y="150"/>
                      </a:cubicBezTo>
                      <a:cubicBezTo>
                        <a:pt x="224" y="150"/>
                        <a:pt x="225" y="151"/>
                        <a:pt x="225" y="151"/>
                      </a:cubicBezTo>
                      <a:cubicBezTo>
                        <a:pt x="225" y="151"/>
                        <a:pt x="226" y="152"/>
                        <a:pt x="226" y="153"/>
                      </a:cubicBezTo>
                      <a:cubicBezTo>
                        <a:pt x="227" y="154"/>
                        <a:pt x="227" y="155"/>
                        <a:pt x="227" y="156"/>
                      </a:cubicBezTo>
                      <a:cubicBezTo>
                        <a:pt x="228" y="157"/>
                        <a:pt x="229" y="158"/>
                        <a:pt x="230" y="159"/>
                      </a:cubicBezTo>
                      <a:cubicBezTo>
                        <a:pt x="230" y="160"/>
                        <a:pt x="229" y="161"/>
                        <a:pt x="229" y="162"/>
                      </a:cubicBezTo>
                      <a:cubicBezTo>
                        <a:pt x="229" y="163"/>
                        <a:pt x="230" y="164"/>
                        <a:pt x="230" y="164"/>
                      </a:cubicBezTo>
                      <a:cubicBezTo>
                        <a:pt x="230" y="166"/>
                        <a:pt x="232" y="166"/>
                        <a:pt x="233" y="167"/>
                      </a:cubicBezTo>
                      <a:cubicBezTo>
                        <a:pt x="233" y="168"/>
                        <a:pt x="233" y="168"/>
                        <a:pt x="233" y="169"/>
                      </a:cubicBezTo>
                      <a:cubicBezTo>
                        <a:pt x="233" y="170"/>
                        <a:pt x="234" y="170"/>
                        <a:pt x="234" y="171"/>
                      </a:cubicBezTo>
                      <a:cubicBezTo>
                        <a:pt x="235" y="172"/>
                        <a:pt x="235" y="172"/>
                        <a:pt x="235" y="174"/>
                      </a:cubicBezTo>
                      <a:cubicBezTo>
                        <a:pt x="236" y="175"/>
                        <a:pt x="237" y="177"/>
                        <a:pt x="235" y="178"/>
                      </a:cubicBezTo>
                      <a:cubicBezTo>
                        <a:pt x="234" y="178"/>
                        <a:pt x="233" y="176"/>
                        <a:pt x="232" y="175"/>
                      </a:cubicBezTo>
                      <a:cubicBezTo>
                        <a:pt x="231" y="174"/>
                        <a:pt x="229" y="173"/>
                        <a:pt x="230" y="170"/>
                      </a:cubicBezTo>
                      <a:cubicBezTo>
                        <a:pt x="229" y="169"/>
                        <a:pt x="228" y="168"/>
                        <a:pt x="227" y="166"/>
                      </a:cubicBezTo>
                      <a:cubicBezTo>
                        <a:pt x="227" y="164"/>
                        <a:pt x="227" y="162"/>
                        <a:pt x="226" y="160"/>
                      </a:cubicBezTo>
                      <a:close/>
                      <a:moveTo>
                        <a:pt x="223" y="112"/>
                      </a:moveTo>
                      <a:cubicBezTo>
                        <a:pt x="223" y="112"/>
                        <a:pt x="224" y="111"/>
                        <a:pt x="225" y="111"/>
                      </a:cubicBezTo>
                      <a:cubicBezTo>
                        <a:pt x="226" y="110"/>
                        <a:pt x="227" y="110"/>
                        <a:pt x="227" y="110"/>
                      </a:cubicBezTo>
                      <a:cubicBezTo>
                        <a:pt x="228" y="110"/>
                        <a:pt x="229" y="110"/>
                        <a:pt x="229" y="110"/>
                      </a:cubicBezTo>
                      <a:cubicBezTo>
                        <a:pt x="229" y="113"/>
                        <a:pt x="227" y="113"/>
                        <a:pt x="226" y="114"/>
                      </a:cubicBezTo>
                      <a:cubicBezTo>
                        <a:pt x="227" y="115"/>
                        <a:pt x="228" y="116"/>
                        <a:pt x="228" y="116"/>
                      </a:cubicBezTo>
                      <a:cubicBezTo>
                        <a:pt x="229" y="117"/>
                        <a:pt x="230" y="118"/>
                        <a:pt x="230" y="119"/>
                      </a:cubicBezTo>
                      <a:cubicBezTo>
                        <a:pt x="231" y="119"/>
                        <a:pt x="231" y="119"/>
                        <a:pt x="232" y="119"/>
                      </a:cubicBezTo>
                      <a:cubicBezTo>
                        <a:pt x="232" y="120"/>
                        <a:pt x="233" y="120"/>
                        <a:pt x="233" y="121"/>
                      </a:cubicBezTo>
                      <a:cubicBezTo>
                        <a:pt x="233" y="123"/>
                        <a:pt x="229" y="124"/>
                        <a:pt x="227" y="123"/>
                      </a:cubicBezTo>
                      <a:cubicBezTo>
                        <a:pt x="227" y="123"/>
                        <a:pt x="227" y="123"/>
                        <a:pt x="227" y="123"/>
                      </a:cubicBezTo>
                      <a:cubicBezTo>
                        <a:pt x="227" y="122"/>
                        <a:pt x="226" y="123"/>
                        <a:pt x="226" y="123"/>
                      </a:cubicBezTo>
                      <a:cubicBezTo>
                        <a:pt x="225" y="122"/>
                        <a:pt x="224" y="122"/>
                        <a:pt x="224" y="122"/>
                      </a:cubicBezTo>
                      <a:cubicBezTo>
                        <a:pt x="222" y="121"/>
                        <a:pt x="221" y="121"/>
                        <a:pt x="220" y="122"/>
                      </a:cubicBezTo>
                      <a:cubicBezTo>
                        <a:pt x="220" y="122"/>
                        <a:pt x="219" y="122"/>
                        <a:pt x="218" y="122"/>
                      </a:cubicBezTo>
                      <a:cubicBezTo>
                        <a:pt x="217" y="123"/>
                        <a:pt x="216" y="122"/>
                        <a:pt x="215" y="122"/>
                      </a:cubicBezTo>
                      <a:cubicBezTo>
                        <a:pt x="214" y="122"/>
                        <a:pt x="213" y="122"/>
                        <a:pt x="213" y="121"/>
                      </a:cubicBezTo>
                      <a:cubicBezTo>
                        <a:pt x="213" y="120"/>
                        <a:pt x="214" y="117"/>
                        <a:pt x="215" y="116"/>
                      </a:cubicBezTo>
                      <a:cubicBezTo>
                        <a:pt x="216" y="113"/>
                        <a:pt x="217" y="111"/>
                        <a:pt x="219" y="112"/>
                      </a:cubicBezTo>
                      <a:cubicBezTo>
                        <a:pt x="220" y="113"/>
                        <a:pt x="220" y="114"/>
                        <a:pt x="220" y="115"/>
                      </a:cubicBezTo>
                      <a:cubicBezTo>
                        <a:pt x="221" y="116"/>
                        <a:pt x="221" y="116"/>
                        <a:pt x="221" y="116"/>
                      </a:cubicBezTo>
                      <a:cubicBezTo>
                        <a:pt x="223" y="117"/>
                        <a:pt x="224" y="116"/>
                        <a:pt x="224" y="115"/>
                      </a:cubicBezTo>
                      <a:cubicBezTo>
                        <a:pt x="225" y="113"/>
                        <a:pt x="223" y="114"/>
                        <a:pt x="223" y="11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defTabSz="609600" fontAlgn="auto"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  <a:defRPr/>
                  </a:pPr>
                  <a:endParaRPr lang="zh-CN" altLang="en-US" sz="3200" kern="0">
                    <a:solidFill>
                      <a:srgbClr val="A3C5C4"/>
                    </a:solidFill>
                    <a:latin typeface="Century Gothic" panose="020B0502020202020204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24" name="Freeform 363"/>
                <p:cNvSpPr/>
                <p:nvPr/>
              </p:nvSpPr>
              <p:spPr bwMode="auto">
                <a:xfrm>
                  <a:off x="4018998" y="2837758"/>
                  <a:ext cx="10849" cy="22084"/>
                </a:xfrm>
                <a:custGeom>
                  <a:avLst/>
                  <a:gdLst>
                    <a:gd name="T0" fmla="*/ 1 w 12"/>
                    <a:gd name="T1" fmla="*/ 23 h 24"/>
                    <a:gd name="T2" fmla="*/ 3 w 12"/>
                    <a:gd name="T3" fmla="*/ 24 h 24"/>
                    <a:gd name="T4" fmla="*/ 6 w 12"/>
                    <a:gd name="T5" fmla="*/ 20 h 24"/>
                    <a:gd name="T6" fmla="*/ 8 w 12"/>
                    <a:gd name="T7" fmla="*/ 15 h 24"/>
                    <a:gd name="T8" fmla="*/ 9 w 12"/>
                    <a:gd name="T9" fmla="*/ 12 h 24"/>
                    <a:gd name="T10" fmla="*/ 10 w 12"/>
                    <a:gd name="T11" fmla="*/ 10 h 24"/>
                    <a:gd name="T12" fmla="*/ 10 w 12"/>
                    <a:gd name="T13" fmla="*/ 8 h 24"/>
                    <a:gd name="T14" fmla="*/ 12 w 12"/>
                    <a:gd name="T15" fmla="*/ 4 h 24"/>
                    <a:gd name="T16" fmla="*/ 10 w 12"/>
                    <a:gd name="T17" fmla="*/ 0 h 24"/>
                    <a:gd name="T18" fmla="*/ 10 w 12"/>
                    <a:gd name="T19" fmla="*/ 0 h 24"/>
                    <a:gd name="T20" fmla="*/ 9 w 12"/>
                    <a:gd name="T21" fmla="*/ 0 h 24"/>
                    <a:gd name="T22" fmla="*/ 7 w 12"/>
                    <a:gd name="T23" fmla="*/ 3 h 24"/>
                    <a:gd name="T24" fmla="*/ 7 w 12"/>
                    <a:gd name="T25" fmla="*/ 4 h 24"/>
                    <a:gd name="T26" fmla="*/ 4 w 12"/>
                    <a:gd name="T27" fmla="*/ 6 h 24"/>
                    <a:gd name="T28" fmla="*/ 2 w 12"/>
                    <a:gd name="T29" fmla="*/ 7 h 24"/>
                    <a:gd name="T30" fmla="*/ 2 w 12"/>
                    <a:gd name="T31" fmla="*/ 8 h 24"/>
                    <a:gd name="T32" fmla="*/ 2 w 12"/>
                    <a:gd name="T33" fmla="*/ 13 h 24"/>
                    <a:gd name="T34" fmla="*/ 0 w 12"/>
                    <a:gd name="T35" fmla="*/ 18 h 24"/>
                    <a:gd name="T36" fmla="*/ 1 w 12"/>
                    <a:gd name="T37" fmla="*/ 22 h 24"/>
                    <a:gd name="T38" fmla="*/ 1 w 12"/>
                    <a:gd name="T39" fmla="*/ 23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12" h="24">
                      <a:moveTo>
                        <a:pt x="1" y="23"/>
                      </a:moveTo>
                      <a:cubicBezTo>
                        <a:pt x="2" y="24"/>
                        <a:pt x="2" y="24"/>
                        <a:pt x="3" y="24"/>
                      </a:cubicBezTo>
                      <a:cubicBezTo>
                        <a:pt x="5" y="24"/>
                        <a:pt x="6" y="22"/>
                        <a:pt x="6" y="20"/>
                      </a:cubicBezTo>
                      <a:cubicBezTo>
                        <a:pt x="7" y="18"/>
                        <a:pt x="8" y="16"/>
                        <a:pt x="8" y="15"/>
                      </a:cubicBezTo>
                      <a:cubicBezTo>
                        <a:pt x="8" y="14"/>
                        <a:pt x="8" y="13"/>
                        <a:pt x="9" y="12"/>
                      </a:cubicBezTo>
                      <a:cubicBezTo>
                        <a:pt x="9" y="11"/>
                        <a:pt x="9" y="11"/>
                        <a:pt x="10" y="10"/>
                      </a:cubicBezTo>
                      <a:cubicBezTo>
                        <a:pt x="10" y="10"/>
                        <a:pt x="10" y="9"/>
                        <a:pt x="10" y="8"/>
                      </a:cubicBezTo>
                      <a:cubicBezTo>
                        <a:pt x="11" y="7"/>
                        <a:pt x="11" y="6"/>
                        <a:pt x="12" y="4"/>
                      </a:cubicBezTo>
                      <a:cubicBezTo>
                        <a:pt x="11" y="3"/>
                        <a:pt x="12" y="0"/>
                        <a:pt x="1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10" y="0"/>
                        <a:pt x="9" y="0"/>
                        <a:pt x="9" y="0"/>
                      </a:cubicBezTo>
                      <a:cubicBezTo>
                        <a:pt x="9" y="2"/>
                        <a:pt x="8" y="3"/>
                        <a:pt x="7" y="3"/>
                      </a:cubicBezTo>
                      <a:cubicBezTo>
                        <a:pt x="7" y="3"/>
                        <a:pt x="7" y="4"/>
                        <a:pt x="7" y="4"/>
                      </a:cubicBezTo>
                      <a:cubicBezTo>
                        <a:pt x="6" y="5"/>
                        <a:pt x="5" y="5"/>
                        <a:pt x="4" y="6"/>
                      </a:cubicBezTo>
                      <a:cubicBezTo>
                        <a:pt x="4" y="6"/>
                        <a:pt x="3" y="7"/>
                        <a:pt x="2" y="7"/>
                      </a:cubicBezTo>
                      <a:cubicBezTo>
                        <a:pt x="2" y="7"/>
                        <a:pt x="2" y="8"/>
                        <a:pt x="2" y="8"/>
                      </a:cubicBezTo>
                      <a:cubicBezTo>
                        <a:pt x="1" y="9"/>
                        <a:pt x="2" y="11"/>
                        <a:pt x="2" y="13"/>
                      </a:cubicBezTo>
                      <a:cubicBezTo>
                        <a:pt x="2" y="14"/>
                        <a:pt x="0" y="16"/>
                        <a:pt x="0" y="18"/>
                      </a:cubicBezTo>
                      <a:cubicBezTo>
                        <a:pt x="0" y="19"/>
                        <a:pt x="0" y="21"/>
                        <a:pt x="1" y="22"/>
                      </a:cubicBezTo>
                      <a:cubicBezTo>
                        <a:pt x="1" y="22"/>
                        <a:pt x="1" y="23"/>
                        <a:pt x="1" y="2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defTabSz="609600" fontAlgn="auto"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  <a:defRPr/>
                  </a:pPr>
                  <a:endParaRPr lang="zh-CN" altLang="en-US" sz="3200" kern="0">
                    <a:solidFill>
                      <a:srgbClr val="A3C5C4"/>
                    </a:solidFill>
                    <a:latin typeface="Century Gothic" panose="020B0502020202020204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25" name="Freeform 364"/>
                <p:cNvSpPr/>
                <p:nvPr/>
              </p:nvSpPr>
              <p:spPr bwMode="auto">
                <a:xfrm>
                  <a:off x="3916324" y="2645583"/>
                  <a:ext cx="52306" cy="51144"/>
                </a:xfrm>
                <a:custGeom>
                  <a:avLst/>
                  <a:gdLst>
                    <a:gd name="T0" fmla="*/ 29 w 57"/>
                    <a:gd name="T1" fmla="*/ 45 h 56"/>
                    <a:gd name="T2" fmla="*/ 33 w 57"/>
                    <a:gd name="T3" fmla="*/ 44 h 56"/>
                    <a:gd name="T4" fmla="*/ 37 w 57"/>
                    <a:gd name="T5" fmla="*/ 41 h 56"/>
                    <a:gd name="T6" fmla="*/ 40 w 57"/>
                    <a:gd name="T7" fmla="*/ 38 h 56"/>
                    <a:gd name="T8" fmla="*/ 42 w 57"/>
                    <a:gd name="T9" fmla="*/ 37 h 56"/>
                    <a:gd name="T10" fmla="*/ 46 w 57"/>
                    <a:gd name="T11" fmla="*/ 37 h 56"/>
                    <a:gd name="T12" fmla="*/ 50 w 57"/>
                    <a:gd name="T13" fmla="*/ 32 h 56"/>
                    <a:gd name="T14" fmla="*/ 51 w 57"/>
                    <a:gd name="T15" fmla="*/ 28 h 56"/>
                    <a:gd name="T16" fmla="*/ 52 w 57"/>
                    <a:gd name="T17" fmla="*/ 21 h 56"/>
                    <a:gd name="T18" fmla="*/ 53 w 57"/>
                    <a:gd name="T19" fmla="*/ 14 h 56"/>
                    <a:gd name="T20" fmla="*/ 55 w 57"/>
                    <a:gd name="T21" fmla="*/ 12 h 56"/>
                    <a:gd name="T22" fmla="*/ 57 w 57"/>
                    <a:gd name="T23" fmla="*/ 9 h 56"/>
                    <a:gd name="T24" fmla="*/ 55 w 57"/>
                    <a:gd name="T25" fmla="*/ 6 h 56"/>
                    <a:gd name="T26" fmla="*/ 53 w 57"/>
                    <a:gd name="T27" fmla="*/ 7 h 56"/>
                    <a:gd name="T28" fmla="*/ 52 w 57"/>
                    <a:gd name="T29" fmla="*/ 4 h 56"/>
                    <a:gd name="T30" fmla="*/ 48 w 57"/>
                    <a:gd name="T31" fmla="*/ 1 h 56"/>
                    <a:gd name="T32" fmla="*/ 45 w 57"/>
                    <a:gd name="T33" fmla="*/ 1 h 56"/>
                    <a:gd name="T34" fmla="*/ 37 w 57"/>
                    <a:gd name="T35" fmla="*/ 1 h 56"/>
                    <a:gd name="T36" fmla="*/ 32 w 57"/>
                    <a:gd name="T37" fmla="*/ 3 h 56"/>
                    <a:gd name="T38" fmla="*/ 29 w 57"/>
                    <a:gd name="T39" fmla="*/ 5 h 56"/>
                    <a:gd name="T40" fmla="*/ 27 w 57"/>
                    <a:gd name="T41" fmla="*/ 7 h 56"/>
                    <a:gd name="T42" fmla="*/ 25 w 57"/>
                    <a:gd name="T43" fmla="*/ 6 h 56"/>
                    <a:gd name="T44" fmla="*/ 20 w 57"/>
                    <a:gd name="T45" fmla="*/ 6 h 56"/>
                    <a:gd name="T46" fmla="*/ 17 w 57"/>
                    <a:gd name="T47" fmla="*/ 7 h 56"/>
                    <a:gd name="T48" fmla="*/ 13 w 57"/>
                    <a:gd name="T49" fmla="*/ 9 h 56"/>
                    <a:gd name="T50" fmla="*/ 11 w 57"/>
                    <a:gd name="T51" fmla="*/ 10 h 56"/>
                    <a:gd name="T52" fmla="*/ 9 w 57"/>
                    <a:gd name="T53" fmla="*/ 11 h 56"/>
                    <a:gd name="T54" fmla="*/ 8 w 57"/>
                    <a:gd name="T55" fmla="*/ 14 h 56"/>
                    <a:gd name="T56" fmla="*/ 2 w 57"/>
                    <a:gd name="T57" fmla="*/ 17 h 56"/>
                    <a:gd name="T58" fmla="*/ 1 w 57"/>
                    <a:gd name="T59" fmla="*/ 20 h 56"/>
                    <a:gd name="T60" fmla="*/ 2 w 57"/>
                    <a:gd name="T61" fmla="*/ 23 h 56"/>
                    <a:gd name="T62" fmla="*/ 8 w 57"/>
                    <a:gd name="T63" fmla="*/ 23 h 56"/>
                    <a:gd name="T64" fmla="*/ 11 w 57"/>
                    <a:gd name="T65" fmla="*/ 23 h 56"/>
                    <a:gd name="T66" fmla="*/ 13 w 57"/>
                    <a:gd name="T67" fmla="*/ 25 h 56"/>
                    <a:gd name="T68" fmla="*/ 14 w 57"/>
                    <a:gd name="T69" fmla="*/ 26 h 56"/>
                    <a:gd name="T70" fmla="*/ 14 w 57"/>
                    <a:gd name="T71" fmla="*/ 28 h 56"/>
                    <a:gd name="T72" fmla="*/ 17 w 57"/>
                    <a:gd name="T73" fmla="*/ 32 h 56"/>
                    <a:gd name="T74" fmla="*/ 18 w 57"/>
                    <a:gd name="T75" fmla="*/ 37 h 56"/>
                    <a:gd name="T76" fmla="*/ 16 w 57"/>
                    <a:gd name="T77" fmla="*/ 39 h 56"/>
                    <a:gd name="T78" fmla="*/ 14 w 57"/>
                    <a:gd name="T79" fmla="*/ 44 h 56"/>
                    <a:gd name="T80" fmla="*/ 15 w 57"/>
                    <a:gd name="T81" fmla="*/ 47 h 56"/>
                    <a:gd name="T82" fmla="*/ 16 w 57"/>
                    <a:gd name="T83" fmla="*/ 50 h 56"/>
                    <a:gd name="T84" fmla="*/ 18 w 57"/>
                    <a:gd name="T85" fmla="*/ 53 h 56"/>
                    <a:gd name="T86" fmla="*/ 21 w 57"/>
                    <a:gd name="T87" fmla="*/ 55 h 56"/>
                    <a:gd name="T88" fmla="*/ 25 w 57"/>
                    <a:gd name="T89" fmla="*/ 54 h 56"/>
                    <a:gd name="T90" fmla="*/ 26 w 57"/>
                    <a:gd name="T91" fmla="*/ 51 h 56"/>
                    <a:gd name="T92" fmla="*/ 28 w 57"/>
                    <a:gd name="T93" fmla="*/ 48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57" h="56">
                      <a:moveTo>
                        <a:pt x="28" y="48"/>
                      </a:moveTo>
                      <a:cubicBezTo>
                        <a:pt x="28" y="47"/>
                        <a:pt x="28" y="46"/>
                        <a:pt x="29" y="45"/>
                      </a:cubicBezTo>
                      <a:cubicBezTo>
                        <a:pt x="29" y="45"/>
                        <a:pt x="29" y="45"/>
                        <a:pt x="30" y="44"/>
                      </a:cubicBezTo>
                      <a:cubicBezTo>
                        <a:pt x="31" y="44"/>
                        <a:pt x="32" y="44"/>
                        <a:pt x="33" y="44"/>
                      </a:cubicBezTo>
                      <a:cubicBezTo>
                        <a:pt x="34" y="44"/>
                        <a:pt x="34" y="43"/>
                        <a:pt x="35" y="43"/>
                      </a:cubicBezTo>
                      <a:cubicBezTo>
                        <a:pt x="35" y="42"/>
                        <a:pt x="36" y="42"/>
                        <a:pt x="37" y="41"/>
                      </a:cubicBezTo>
                      <a:cubicBezTo>
                        <a:pt x="37" y="41"/>
                        <a:pt x="38" y="40"/>
                        <a:pt x="38" y="40"/>
                      </a:cubicBezTo>
                      <a:cubicBezTo>
                        <a:pt x="39" y="39"/>
                        <a:pt x="39" y="38"/>
                        <a:pt x="40" y="38"/>
                      </a:cubicBezTo>
                      <a:cubicBezTo>
                        <a:pt x="40" y="38"/>
                        <a:pt x="41" y="38"/>
                        <a:pt x="41" y="38"/>
                      </a:cubicBezTo>
                      <a:cubicBezTo>
                        <a:pt x="41" y="38"/>
                        <a:pt x="42" y="38"/>
                        <a:pt x="42" y="37"/>
                      </a:cubicBezTo>
                      <a:cubicBezTo>
                        <a:pt x="43" y="37"/>
                        <a:pt x="44" y="37"/>
                        <a:pt x="45" y="37"/>
                      </a:cubicBezTo>
                      <a:cubicBezTo>
                        <a:pt x="45" y="37"/>
                        <a:pt x="45" y="37"/>
                        <a:pt x="46" y="37"/>
                      </a:cubicBezTo>
                      <a:cubicBezTo>
                        <a:pt x="47" y="36"/>
                        <a:pt x="47" y="36"/>
                        <a:pt x="48" y="35"/>
                      </a:cubicBezTo>
                      <a:cubicBezTo>
                        <a:pt x="49" y="34"/>
                        <a:pt x="50" y="33"/>
                        <a:pt x="50" y="32"/>
                      </a:cubicBezTo>
                      <a:cubicBezTo>
                        <a:pt x="50" y="32"/>
                        <a:pt x="49" y="31"/>
                        <a:pt x="49" y="31"/>
                      </a:cubicBezTo>
                      <a:cubicBezTo>
                        <a:pt x="50" y="30"/>
                        <a:pt x="51" y="29"/>
                        <a:pt x="51" y="28"/>
                      </a:cubicBezTo>
                      <a:cubicBezTo>
                        <a:pt x="51" y="27"/>
                        <a:pt x="51" y="25"/>
                        <a:pt x="51" y="24"/>
                      </a:cubicBezTo>
                      <a:cubicBezTo>
                        <a:pt x="52" y="23"/>
                        <a:pt x="52" y="22"/>
                        <a:pt x="52" y="21"/>
                      </a:cubicBezTo>
                      <a:cubicBezTo>
                        <a:pt x="52" y="20"/>
                        <a:pt x="51" y="19"/>
                        <a:pt x="51" y="18"/>
                      </a:cubicBezTo>
                      <a:cubicBezTo>
                        <a:pt x="52" y="17"/>
                        <a:pt x="52" y="16"/>
                        <a:pt x="53" y="14"/>
                      </a:cubicBezTo>
                      <a:cubicBezTo>
                        <a:pt x="53" y="14"/>
                        <a:pt x="54" y="13"/>
                        <a:pt x="54" y="12"/>
                      </a:cubicBezTo>
                      <a:cubicBezTo>
                        <a:pt x="54" y="12"/>
                        <a:pt x="55" y="12"/>
                        <a:pt x="55" y="12"/>
                      </a:cubicBezTo>
                      <a:cubicBezTo>
                        <a:pt x="55" y="12"/>
                        <a:pt x="55" y="12"/>
                        <a:pt x="55" y="12"/>
                      </a:cubicBezTo>
                      <a:cubicBezTo>
                        <a:pt x="56" y="11"/>
                        <a:pt x="57" y="10"/>
                        <a:pt x="57" y="9"/>
                      </a:cubicBezTo>
                      <a:cubicBezTo>
                        <a:pt x="57" y="8"/>
                        <a:pt x="57" y="7"/>
                        <a:pt x="57" y="6"/>
                      </a:cubicBezTo>
                      <a:cubicBezTo>
                        <a:pt x="56" y="6"/>
                        <a:pt x="56" y="6"/>
                        <a:pt x="55" y="6"/>
                      </a:cubicBezTo>
                      <a:cubicBezTo>
                        <a:pt x="55" y="6"/>
                        <a:pt x="54" y="7"/>
                        <a:pt x="54" y="7"/>
                      </a:cubicBezTo>
                      <a:cubicBezTo>
                        <a:pt x="54" y="7"/>
                        <a:pt x="53" y="7"/>
                        <a:pt x="53" y="7"/>
                      </a:cubicBezTo>
                      <a:cubicBezTo>
                        <a:pt x="52" y="7"/>
                        <a:pt x="51" y="7"/>
                        <a:pt x="51" y="7"/>
                      </a:cubicBezTo>
                      <a:cubicBezTo>
                        <a:pt x="51" y="5"/>
                        <a:pt x="52" y="5"/>
                        <a:pt x="52" y="4"/>
                      </a:cubicBezTo>
                      <a:cubicBezTo>
                        <a:pt x="52" y="3"/>
                        <a:pt x="51" y="2"/>
                        <a:pt x="50" y="2"/>
                      </a:cubicBezTo>
                      <a:cubicBezTo>
                        <a:pt x="49" y="2"/>
                        <a:pt x="48" y="1"/>
                        <a:pt x="48" y="1"/>
                      </a:cubicBezTo>
                      <a:cubicBezTo>
                        <a:pt x="47" y="1"/>
                        <a:pt x="47" y="1"/>
                        <a:pt x="47" y="1"/>
                      </a:cubicBezTo>
                      <a:cubicBezTo>
                        <a:pt x="46" y="1"/>
                        <a:pt x="45" y="1"/>
                        <a:pt x="45" y="1"/>
                      </a:cubicBezTo>
                      <a:cubicBezTo>
                        <a:pt x="44" y="0"/>
                        <a:pt x="42" y="1"/>
                        <a:pt x="41" y="1"/>
                      </a:cubicBezTo>
                      <a:cubicBezTo>
                        <a:pt x="40" y="1"/>
                        <a:pt x="38" y="1"/>
                        <a:pt x="37" y="1"/>
                      </a:cubicBezTo>
                      <a:cubicBezTo>
                        <a:pt x="36" y="1"/>
                        <a:pt x="34" y="3"/>
                        <a:pt x="33" y="3"/>
                      </a:cubicBezTo>
                      <a:cubicBezTo>
                        <a:pt x="33" y="3"/>
                        <a:pt x="32" y="3"/>
                        <a:pt x="32" y="3"/>
                      </a:cubicBezTo>
                      <a:cubicBezTo>
                        <a:pt x="31" y="3"/>
                        <a:pt x="30" y="3"/>
                        <a:pt x="29" y="4"/>
                      </a:cubicBezTo>
                      <a:cubicBezTo>
                        <a:pt x="29" y="4"/>
                        <a:pt x="29" y="4"/>
                        <a:pt x="29" y="5"/>
                      </a:cubicBezTo>
                      <a:cubicBezTo>
                        <a:pt x="28" y="5"/>
                        <a:pt x="27" y="5"/>
                        <a:pt x="27" y="6"/>
                      </a:cubicBezTo>
                      <a:cubicBezTo>
                        <a:pt x="27" y="6"/>
                        <a:pt x="28" y="7"/>
                        <a:pt x="27" y="7"/>
                      </a:cubicBezTo>
                      <a:cubicBezTo>
                        <a:pt x="28" y="7"/>
                        <a:pt x="27" y="8"/>
                        <a:pt x="27" y="8"/>
                      </a:cubicBezTo>
                      <a:cubicBezTo>
                        <a:pt x="26" y="8"/>
                        <a:pt x="26" y="6"/>
                        <a:pt x="25" y="6"/>
                      </a:cubicBezTo>
                      <a:cubicBezTo>
                        <a:pt x="25" y="6"/>
                        <a:pt x="24" y="6"/>
                        <a:pt x="23" y="6"/>
                      </a:cubicBezTo>
                      <a:cubicBezTo>
                        <a:pt x="22" y="6"/>
                        <a:pt x="21" y="6"/>
                        <a:pt x="20" y="6"/>
                      </a:cubicBezTo>
                      <a:cubicBezTo>
                        <a:pt x="20" y="6"/>
                        <a:pt x="19" y="7"/>
                        <a:pt x="18" y="7"/>
                      </a:cubicBezTo>
                      <a:cubicBezTo>
                        <a:pt x="18" y="7"/>
                        <a:pt x="17" y="7"/>
                        <a:pt x="17" y="7"/>
                      </a:cubicBezTo>
                      <a:cubicBezTo>
                        <a:pt x="16" y="7"/>
                        <a:pt x="16" y="8"/>
                        <a:pt x="15" y="8"/>
                      </a:cubicBezTo>
                      <a:cubicBezTo>
                        <a:pt x="14" y="8"/>
                        <a:pt x="13" y="8"/>
                        <a:pt x="13" y="9"/>
                      </a:cubicBezTo>
                      <a:cubicBezTo>
                        <a:pt x="12" y="9"/>
                        <a:pt x="12" y="9"/>
                        <a:pt x="11" y="10"/>
                      </a:cubicBezTo>
                      <a:cubicBezTo>
                        <a:pt x="11" y="10"/>
                        <a:pt x="11" y="10"/>
                        <a:pt x="11" y="10"/>
                      </a:cubicBezTo>
                      <a:cubicBezTo>
                        <a:pt x="11" y="10"/>
                        <a:pt x="10" y="10"/>
                        <a:pt x="10" y="10"/>
                      </a:cubicBezTo>
                      <a:cubicBezTo>
                        <a:pt x="10" y="11"/>
                        <a:pt x="9" y="11"/>
                        <a:pt x="9" y="11"/>
                      </a:cubicBezTo>
                      <a:cubicBezTo>
                        <a:pt x="8" y="11"/>
                        <a:pt x="7" y="12"/>
                        <a:pt x="7" y="13"/>
                      </a:cubicBezTo>
                      <a:cubicBezTo>
                        <a:pt x="7" y="14"/>
                        <a:pt x="9" y="13"/>
                        <a:pt x="8" y="14"/>
                      </a:cubicBezTo>
                      <a:cubicBezTo>
                        <a:pt x="8" y="16"/>
                        <a:pt x="7" y="15"/>
                        <a:pt x="5" y="16"/>
                      </a:cubicBezTo>
                      <a:cubicBezTo>
                        <a:pt x="4" y="16"/>
                        <a:pt x="3" y="17"/>
                        <a:pt x="2" y="17"/>
                      </a:cubicBezTo>
                      <a:cubicBezTo>
                        <a:pt x="2" y="17"/>
                        <a:pt x="1" y="17"/>
                        <a:pt x="1" y="18"/>
                      </a:cubicBezTo>
                      <a:cubicBezTo>
                        <a:pt x="1" y="19"/>
                        <a:pt x="2" y="19"/>
                        <a:pt x="1" y="20"/>
                      </a:cubicBezTo>
                      <a:cubicBezTo>
                        <a:pt x="1" y="21"/>
                        <a:pt x="0" y="21"/>
                        <a:pt x="0" y="22"/>
                      </a:cubicBezTo>
                      <a:cubicBezTo>
                        <a:pt x="1" y="23"/>
                        <a:pt x="1" y="23"/>
                        <a:pt x="2" y="23"/>
                      </a:cubicBezTo>
                      <a:cubicBezTo>
                        <a:pt x="2" y="23"/>
                        <a:pt x="3" y="23"/>
                        <a:pt x="4" y="23"/>
                      </a:cubicBezTo>
                      <a:cubicBezTo>
                        <a:pt x="5" y="23"/>
                        <a:pt x="6" y="23"/>
                        <a:pt x="8" y="23"/>
                      </a:cubicBezTo>
                      <a:cubicBezTo>
                        <a:pt x="9" y="23"/>
                        <a:pt x="10" y="22"/>
                        <a:pt x="11" y="23"/>
                      </a:cubicBezTo>
                      <a:cubicBezTo>
                        <a:pt x="11" y="23"/>
                        <a:pt x="11" y="23"/>
                        <a:pt x="11" y="23"/>
                      </a:cubicBezTo>
                      <a:cubicBezTo>
                        <a:pt x="12" y="23"/>
                        <a:pt x="12" y="23"/>
                        <a:pt x="12" y="23"/>
                      </a:cubicBezTo>
                      <a:cubicBezTo>
                        <a:pt x="13" y="24"/>
                        <a:pt x="13" y="25"/>
                        <a:pt x="13" y="25"/>
                      </a:cubicBezTo>
                      <a:cubicBezTo>
                        <a:pt x="14" y="26"/>
                        <a:pt x="13" y="26"/>
                        <a:pt x="13" y="26"/>
                      </a:cubicBezTo>
                      <a:cubicBezTo>
                        <a:pt x="14" y="26"/>
                        <a:pt x="14" y="26"/>
                        <a:pt x="14" y="26"/>
                      </a:cubicBezTo>
                      <a:cubicBezTo>
                        <a:pt x="14" y="27"/>
                        <a:pt x="14" y="27"/>
                        <a:pt x="14" y="27"/>
                      </a:cubicBezTo>
                      <a:cubicBezTo>
                        <a:pt x="14" y="28"/>
                        <a:pt x="14" y="28"/>
                        <a:pt x="14" y="28"/>
                      </a:cubicBezTo>
                      <a:cubicBezTo>
                        <a:pt x="14" y="29"/>
                        <a:pt x="14" y="31"/>
                        <a:pt x="14" y="32"/>
                      </a:cubicBezTo>
                      <a:cubicBezTo>
                        <a:pt x="15" y="32"/>
                        <a:pt x="16" y="32"/>
                        <a:pt x="17" y="32"/>
                      </a:cubicBezTo>
                      <a:cubicBezTo>
                        <a:pt x="18" y="33"/>
                        <a:pt x="18" y="33"/>
                        <a:pt x="18" y="33"/>
                      </a:cubicBezTo>
                      <a:cubicBezTo>
                        <a:pt x="19" y="34"/>
                        <a:pt x="18" y="35"/>
                        <a:pt x="18" y="37"/>
                      </a:cubicBezTo>
                      <a:cubicBezTo>
                        <a:pt x="18" y="38"/>
                        <a:pt x="18" y="38"/>
                        <a:pt x="17" y="39"/>
                      </a:cubicBezTo>
                      <a:cubicBezTo>
                        <a:pt x="17" y="39"/>
                        <a:pt x="16" y="39"/>
                        <a:pt x="16" y="39"/>
                      </a:cubicBezTo>
                      <a:cubicBezTo>
                        <a:pt x="16" y="39"/>
                        <a:pt x="15" y="40"/>
                        <a:pt x="15" y="40"/>
                      </a:cubicBezTo>
                      <a:cubicBezTo>
                        <a:pt x="14" y="41"/>
                        <a:pt x="14" y="42"/>
                        <a:pt x="14" y="44"/>
                      </a:cubicBezTo>
                      <a:cubicBezTo>
                        <a:pt x="14" y="44"/>
                        <a:pt x="14" y="45"/>
                        <a:pt x="14" y="45"/>
                      </a:cubicBezTo>
                      <a:cubicBezTo>
                        <a:pt x="14" y="46"/>
                        <a:pt x="14" y="47"/>
                        <a:pt x="15" y="47"/>
                      </a:cubicBezTo>
                      <a:cubicBezTo>
                        <a:pt x="15" y="48"/>
                        <a:pt x="15" y="49"/>
                        <a:pt x="16" y="49"/>
                      </a:cubicBezTo>
                      <a:cubicBezTo>
                        <a:pt x="16" y="50"/>
                        <a:pt x="16" y="50"/>
                        <a:pt x="16" y="50"/>
                      </a:cubicBezTo>
                      <a:cubicBezTo>
                        <a:pt x="16" y="51"/>
                        <a:pt x="16" y="51"/>
                        <a:pt x="16" y="51"/>
                      </a:cubicBezTo>
                      <a:cubicBezTo>
                        <a:pt x="17" y="52"/>
                        <a:pt x="18" y="53"/>
                        <a:pt x="18" y="53"/>
                      </a:cubicBezTo>
                      <a:cubicBezTo>
                        <a:pt x="18" y="54"/>
                        <a:pt x="19" y="54"/>
                        <a:pt x="19" y="55"/>
                      </a:cubicBezTo>
                      <a:cubicBezTo>
                        <a:pt x="20" y="55"/>
                        <a:pt x="20" y="55"/>
                        <a:pt x="21" y="55"/>
                      </a:cubicBezTo>
                      <a:cubicBezTo>
                        <a:pt x="22" y="55"/>
                        <a:pt x="22" y="56"/>
                        <a:pt x="24" y="56"/>
                      </a:cubicBezTo>
                      <a:cubicBezTo>
                        <a:pt x="25" y="56"/>
                        <a:pt x="25" y="55"/>
                        <a:pt x="25" y="54"/>
                      </a:cubicBezTo>
                      <a:cubicBezTo>
                        <a:pt x="25" y="53"/>
                        <a:pt x="26" y="52"/>
                        <a:pt x="26" y="52"/>
                      </a:cubicBezTo>
                      <a:cubicBezTo>
                        <a:pt x="26" y="51"/>
                        <a:pt x="26" y="51"/>
                        <a:pt x="26" y="51"/>
                      </a:cubicBezTo>
                      <a:cubicBezTo>
                        <a:pt x="26" y="50"/>
                        <a:pt x="27" y="50"/>
                        <a:pt x="27" y="50"/>
                      </a:cubicBezTo>
                      <a:cubicBezTo>
                        <a:pt x="27" y="49"/>
                        <a:pt x="27" y="49"/>
                        <a:pt x="28" y="48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defTabSz="609600" fontAlgn="auto"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  <a:defRPr/>
                  </a:pPr>
                  <a:endParaRPr lang="zh-CN" altLang="en-US" sz="3200" kern="0">
                    <a:solidFill>
                      <a:srgbClr val="A3C5C4"/>
                    </a:solidFill>
                    <a:latin typeface="Century Gothic" panose="020B0502020202020204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26" name="Freeform 365"/>
                <p:cNvSpPr/>
                <p:nvPr/>
              </p:nvSpPr>
              <p:spPr bwMode="auto">
                <a:xfrm>
                  <a:off x="3879516" y="2665731"/>
                  <a:ext cx="8136" cy="5425"/>
                </a:xfrm>
                <a:custGeom>
                  <a:avLst/>
                  <a:gdLst>
                    <a:gd name="T0" fmla="*/ 7 w 9"/>
                    <a:gd name="T1" fmla="*/ 0 h 6"/>
                    <a:gd name="T2" fmla="*/ 5 w 9"/>
                    <a:gd name="T3" fmla="*/ 0 h 6"/>
                    <a:gd name="T4" fmla="*/ 4 w 9"/>
                    <a:gd name="T5" fmla="*/ 0 h 6"/>
                    <a:gd name="T6" fmla="*/ 0 w 9"/>
                    <a:gd name="T7" fmla="*/ 1 h 6"/>
                    <a:gd name="T8" fmla="*/ 1 w 9"/>
                    <a:gd name="T9" fmla="*/ 4 h 6"/>
                    <a:gd name="T10" fmla="*/ 3 w 9"/>
                    <a:gd name="T11" fmla="*/ 6 h 6"/>
                    <a:gd name="T12" fmla="*/ 6 w 9"/>
                    <a:gd name="T13" fmla="*/ 6 h 6"/>
                    <a:gd name="T14" fmla="*/ 7 w 9"/>
                    <a:gd name="T15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9" h="6">
                      <a:moveTo>
                        <a:pt x="7" y="0"/>
                      </a:moveTo>
                      <a:cubicBezTo>
                        <a:pt x="7" y="0"/>
                        <a:pt x="6" y="0"/>
                        <a:pt x="5" y="0"/>
                      </a:cubicBezTo>
                      <a:cubicBezTo>
                        <a:pt x="5" y="0"/>
                        <a:pt x="4" y="0"/>
                        <a:pt x="4" y="0"/>
                      </a:cubicBezTo>
                      <a:cubicBezTo>
                        <a:pt x="3" y="0"/>
                        <a:pt x="1" y="0"/>
                        <a:pt x="0" y="1"/>
                      </a:cubicBezTo>
                      <a:cubicBezTo>
                        <a:pt x="0" y="3"/>
                        <a:pt x="1" y="3"/>
                        <a:pt x="1" y="4"/>
                      </a:cubicBezTo>
                      <a:cubicBezTo>
                        <a:pt x="2" y="4"/>
                        <a:pt x="2" y="6"/>
                        <a:pt x="3" y="6"/>
                      </a:cubicBezTo>
                      <a:cubicBezTo>
                        <a:pt x="4" y="6"/>
                        <a:pt x="5" y="6"/>
                        <a:pt x="6" y="6"/>
                      </a:cubicBezTo>
                      <a:cubicBezTo>
                        <a:pt x="8" y="4"/>
                        <a:pt x="9" y="1"/>
                        <a:pt x="7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defTabSz="609600" fontAlgn="auto"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  <a:defRPr/>
                  </a:pPr>
                  <a:endParaRPr lang="zh-CN" altLang="en-US" sz="3200" kern="0">
                    <a:solidFill>
                      <a:srgbClr val="A3C5C4"/>
                    </a:solidFill>
                    <a:latin typeface="Century Gothic" panose="020B0502020202020204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27" name="Freeform 366"/>
                <p:cNvSpPr/>
                <p:nvPr/>
              </p:nvSpPr>
              <p:spPr bwMode="auto">
                <a:xfrm>
                  <a:off x="3951194" y="2713387"/>
                  <a:ext cx="5425" cy="9299"/>
                </a:xfrm>
                <a:custGeom>
                  <a:avLst/>
                  <a:gdLst>
                    <a:gd name="T0" fmla="*/ 6 w 6"/>
                    <a:gd name="T1" fmla="*/ 1 h 10"/>
                    <a:gd name="T2" fmla="*/ 4 w 6"/>
                    <a:gd name="T3" fmla="*/ 0 h 10"/>
                    <a:gd name="T4" fmla="*/ 3 w 6"/>
                    <a:gd name="T5" fmla="*/ 1 h 10"/>
                    <a:gd name="T6" fmla="*/ 2 w 6"/>
                    <a:gd name="T7" fmla="*/ 1 h 10"/>
                    <a:gd name="T8" fmla="*/ 2 w 6"/>
                    <a:gd name="T9" fmla="*/ 2 h 10"/>
                    <a:gd name="T10" fmla="*/ 1 w 6"/>
                    <a:gd name="T11" fmla="*/ 4 h 10"/>
                    <a:gd name="T12" fmla="*/ 1 w 6"/>
                    <a:gd name="T13" fmla="*/ 5 h 10"/>
                    <a:gd name="T14" fmla="*/ 0 w 6"/>
                    <a:gd name="T15" fmla="*/ 7 h 10"/>
                    <a:gd name="T16" fmla="*/ 4 w 6"/>
                    <a:gd name="T17" fmla="*/ 8 h 10"/>
                    <a:gd name="T18" fmla="*/ 5 w 6"/>
                    <a:gd name="T19" fmla="*/ 7 h 10"/>
                    <a:gd name="T20" fmla="*/ 6 w 6"/>
                    <a:gd name="T21" fmla="*/ 6 h 10"/>
                    <a:gd name="T22" fmla="*/ 5 w 6"/>
                    <a:gd name="T23" fmla="*/ 3 h 10"/>
                    <a:gd name="T24" fmla="*/ 6 w 6"/>
                    <a:gd name="T25" fmla="*/ 1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6" h="10">
                      <a:moveTo>
                        <a:pt x="6" y="1"/>
                      </a:moveTo>
                      <a:cubicBezTo>
                        <a:pt x="5" y="1"/>
                        <a:pt x="5" y="0"/>
                        <a:pt x="4" y="0"/>
                      </a:cubicBezTo>
                      <a:cubicBezTo>
                        <a:pt x="4" y="0"/>
                        <a:pt x="3" y="0"/>
                        <a:pt x="3" y="1"/>
                      </a:cubicBezTo>
                      <a:cubicBezTo>
                        <a:pt x="2" y="1"/>
                        <a:pt x="3" y="1"/>
                        <a:pt x="2" y="1"/>
                      </a:cubicBezTo>
                      <a:cubicBezTo>
                        <a:pt x="2" y="2"/>
                        <a:pt x="2" y="2"/>
                        <a:pt x="2" y="2"/>
                      </a:cubicBezTo>
                      <a:cubicBezTo>
                        <a:pt x="1" y="2"/>
                        <a:pt x="2" y="3"/>
                        <a:pt x="1" y="4"/>
                      </a:cubicBezTo>
                      <a:cubicBezTo>
                        <a:pt x="1" y="4"/>
                        <a:pt x="1" y="5"/>
                        <a:pt x="1" y="5"/>
                      </a:cubicBezTo>
                      <a:cubicBezTo>
                        <a:pt x="0" y="6"/>
                        <a:pt x="0" y="7"/>
                        <a:pt x="0" y="7"/>
                      </a:cubicBezTo>
                      <a:cubicBezTo>
                        <a:pt x="1" y="10"/>
                        <a:pt x="3" y="9"/>
                        <a:pt x="4" y="8"/>
                      </a:cubicBezTo>
                      <a:cubicBezTo>
                        <a:pt x="5" y="7"/>
                        <a:pt x="5" y="7"/>
                        <a:pt x="5" y="7"/>
                      </a:cubicBezTo>
                      <a:cubicBezTo>
                        <a:pt x="5" y="6"/>
                        <a:pt x="6" y="6"/>
                        <a:pt x="6" y="6"/>
                      </a:cubicBezTo>
                      <a:cubicBezTo>
                        <a:pt x="5" y="5"/>
                        <a:pt x="5" y="4"/>
                        <a:pt x="5" y="3"/>
                      </a:cubicBezTo>
                      <a:cubicBezTo>
                        <a:pt x="5" y="3"/>
                        <a:pt x="6" y="2"/>
                        <a:pt x="6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defTabSz="609600" fontAlgn="auto"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  <a:defRPr/>
                  </a:pPr>
                  <a:endParaRPr lang="zh-CN" altLang="en-US" sz="3200" kern="0">
                    <a:solidFill>
                      <a:srgbClr val="A3C5C4"/>
                    </a:solidFill>
                    <a:latin typeface="Century Gothic" panose="020B0502020202020204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28" name="Freeform 367"/>
                <p:cNvSpPr/>
                <p:nvPr/>
              </p:nvSpPr>
              <p:spPr bwMode="auto">
                <a:xfrm>
                  <a:off x="3901601" y="2735471"/>
                  <a:ext cx="8911" cy="10073"/>
                </a:xfrm>
                <a:custGeom>
                  <a:avLst/>
                  <a:gdLst>
                    <a:gd name="T0" fmla="*/ 8 w 10"/>
                    <a:gd name="T1" fmla="*/ 6 h 11"/>
                    <a:gd name="T2" fmla="*/ 7 w 10"/>
                    <a:gd name="T3" fmla="*/ 3 h 11"/>
                    <a:gd name="T4" fmla="*/ 6 w 10"/>
                    <a:gd name="T5" fmla="*/ 0 h 11"/>
                    <a:gd name="T6" fmla="*/ 5 w 10"/>
                    <a:gd name="T7" fmla="*/ 0 h 11"/>
                    <a:gd name="T8" fmla="*/ 3 w 10"/>
                    <a:gd name="T9" fmla="*/ 3 h 11"/>
                    <a:gd name="T10" fmla="*/ 0 w 10"/>
                    <a:gd name="T11" fmla="*/ 6 h 11"/>
                    <a:gd name="T12" fmla="*/ 4 w 10"/>
                    <a:gd name="T13" fmla="*/ 8 h 11"/>
                    <a:gd name="T14" fmla="*/ 9 w 10"/>
                    <a:gd name="T15" fmla="*/ 10 h 11"/>
                    <a:gd name="T16" fmla="*/ 9 w 10"/>
                    <a:gd name="T17" fmla="*/ 7 h 11"/>
                    <a:gd name="T18" fmla="*/ 8 w 10"/>
                    <a:gd name="T19" fmla="*/ 6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0" h="11">
                      <a:moveTo>
                        <a:pt x="8" y="6"/>
                      </a:moveTo>
                      <a:cubicBezTo>
                        <a:pt x="8" y="5"/>
                        <a:pt x="8" y="4"/>
                        <a:pt x="7" y="3"/>
                      </a:cubicBezTo>
                      <a:cubicBezTo>
                        <a:pt x="6" y="2"/>
                        <a:pt x="7" y="1"/>
                        <a:pt x="6" y="0"/>
                      </a:cubicBezTo>
                      <a:cubicBezTo>
                        <a:pt x="6" y="0"/>
                        <a:pt x="5" y="0"/>
                        <a:pt x="5" y="0"/>
                      </a:cubicBezTo>
                      <a:cubicBezTo>
                        <a:pt x="5" y="1"/>
                        <a:pt x="4" y="2"/>
                        <a:pt x="3" y="3"/>
                      </a:cubicBezTo>
                      <a:cubicBezTo>
                        <a:pt x="2" y="4"/>
                        <a:pt x="1" y="4"/>
                        <a:pt x="0" y="6"/>
                      </a:cubicBezTo>
                      <a:cubicBezTo>
                        <a:pt x="0" y="8"/>
                        <a:pt x="3" y="7"/>
                        <a:pt x="4" y="8"/>
                      </a:cubicBezTo>
                      <a:cubicBezTo>
                        <a:pt x="6" y="9"/>
                        <a:pt x="8" y="11"/>
                        <a:pt x="9" y="10"/>
                      </a:cubicBezTo>
                      <a:cubicBezTo>
                        <a:pt x="10" y="9"/>
                        <a:pt x="9" y="8"/>
                        <a:pt x="9" y="7"/>
                      </a:cubicBezTo>
                      <a:cubicBezTo>
                        <a:pt x="9" y="7"/>
                        <a:pt x="8" y="6"/>
                        <a:pt x="8" y="6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defTabSz="609600" fontAlgn="auto"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  <a:defRPr/>
                  </a:pPr>
                  <a:endParaRPr lang="zh-CN" altLang="en-US" sz="3200" kern="0">
                    <a:solidFill>
                      <a:srgbClr val="A3C5C4"/>
                    </a:solidFill>
                    <a:latin typeface="Century Gothic" panose="020B0502020202020204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29" name="Freeform 368"/>
                <p:cNvSpPr/>
                <p:nvPr/>
              </p:nvSpPr>
              <p:spPr bwMode="auto">
                <a:xfrm>
                  <a:off x="3949257" y="2685878"/>
                  <a:ext cx="13560" cy="8137"/>
                </a:xfrm>
                <a:custGeom>
                  <a:avLst/>
                  <a:gdLst>
                    <a:gd name="T0" fmla="*/ 8 w 15"/>
                    <a:gd name="T1" fmla="*/ 9 h 9"/>
                    <a:gd name="T2" fmla="*/ 10 w 15"/>
                    <a:gd name="T3" fmla="*/ 8 h 9"/>
                    <a:gd name="T4" fmla="*/ 13 w 15"/>
                    <a:gd name="T5" fmla="*/ 6 h 9"/>
                    <a:gd name="T6" fmla="*/ 15 w 15"/>
                    <a:gd name="T7" fmla="*/ 4 h 9"/>
                    <a:gd name="T8" fmla="*/ 13 w 15"/>
                    <a:gd name="T9" fmla="*/ 1 h 9"/>
                    <a:gd name="T10" fmla="*/ 7 w 15"/>
                    <a:gd name="T11" fmla="*/ 1 h 9"/>
                    <a:gd name="T12" fmla="*/ 4 w 15"/>
                    <a:gd name="T13" fmla="*/ 3 h 9"/>
                    <a:gd name="T14" fmla="*/ 3 w 15"/>
                    <a:gd name="T15" fmla="*/ 2 h 9"/>
                    <a:gd name="T16" fmla="*/ 2 w 15"/>
                    <a:gd name="T17" fmla="*/ 1 h 9"/>
                    <a:gd name="T18" fmla="*/ 0 w 15"/>
                    <a:gd name="T19" fmla="*/ 5 h 9"/>
                    <a:gd name="T20" fmla="*/ 3 w 15"/>
                    <a:gd name="T21" fmla="*/ 8 h 9"/>
                    <a:gd name="T22" fmla="*/ 8 w 15"/>
                    <a:gd name="T23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5" h="9">
                      <a:moveTo>
                        <a:pt x="8" y="9"/>
                      </a:moveTo>
                      <a:cubicBezTo>
                        <a:pt x="8" y="9"/>
                        <a:pt x="9" y="8"/>
                        <a:pt x="10" y="8"/>
                      </a:cubicBezTo>
                      <a:cubicBezTo>
                        <a:pt x="12" y="7"/>
                        <a:pt x="13" y="6"/>
                        <a:pt x="13" y="6"/>
                      </a:cubicBezTo>
                      <a:cubicBezTo>
                        <a:pt x="14" y="5"/>
                        <a:pt x="15" y="5"/>
                        <a:pt x="15" y="4"/>
                      </a:cubicBezTo>
                      <a:cubicBezTo>
                        <a:pt x="15" y="2"/>
                        <a:pt x="13" y="1"/>
                        <a:pt x="13" y="1"/>
                      </a:cubicBezTo>
                      <a:cubicBezTo>
                        <a:pt x="11" y="0"/>
                        <a:pt x="9" y="2"/>
                        <a:pt x="7" y="1"/>
                      </a:cubicBezTo>
                      <a:cubicBezTo>
                        <a:pt x="6" y="1"/>
                        <a:pt x="6" y="3"/>
                        <a:pt x="4" y="3"/>
                      </a:cubicBezTo>
                      <a:cubicBezTo>
                        <a:pt x="3" y="3"/>
                        <a:pt x="4" y="2"/>
                        <a:pt x="3" y="2"/>
                      </a:cubicBezTo>
                      <a:cubicBezTo>
                        <a:pt x="3" y="1"/>
                        <a:pt x="3" y="1"/>
                        <a:pt x="2" y="1"/>
                      </a:cubicBezTo>
                      <a:cubicBezTo>
                        <a:pt x="1" y="2"/>
                        <a:pt x="0" y="3"/>
                        <a:pt x="0" y="5"/>
                      </a:cubicBezTo>
                      <a:cubicBezTo>
                        <a:pt x="0" y="7"/>
                        <a:pt x="2" y="8"/>
                        <a:pt x="3" y="8"/>
                      </a:cubicBezTo>
                      <a:cubicBezTo>
                        <a:pt x="5" y="8"/>
                        <a:pt x="6" y="9"/>
                        <a:pt x="8" y="9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defTabSz="609600" fontAlgn="auto"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  <a:defRPr/>
                  </a:pPr>
                  <a:endParaRPr lang="zh-CN" altLang="en-US" sz="3200" kern="0">
                    <a:solidFill>
                      <a:srgbClr val="A3C5C4"/>
                    </a:solidFill>
                    <a:latin typeface="Century Gothic" panose="020B0502020202020204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30" name="Freeform 369"/>
                <p:cNvSpPr/>
                <p:nvPr/>
              </p:nvSpPr>
              <p:spPr bwMode="auto">
                <a:xfrm>
                  <a:off x="3954682" y="2705251"/>
                  <a:ext cx="13948" cy="18985"/>
                </a:xfrm>
                <a:custGeom>
                  <a:avLst/>
                  <a:gdLst>
                    <a:gd name="T0" fmla="*/ 11 w 15"/>
                    <a:gd name="T1" fmla="*/ 13 h 21"/>
                    <a:gd name="T2" fmla="*/ 11 w 15"/>
                    <a:gd name="T3" fmla="*/ 12 h 21"/>
                    <a:gd name="T4" fmla="*/ 9 w 15"/>
                    <a:gd name="T5" fmla="*/ 9 h 21"/>
                    <a:gd name="T6" fmla="*/ 8 w 15"/>
                    <a:gd name="T7" fmla="*/ 4 h 21"/>
                    <a:gd name="T8" fmla="*/ 6 w 15"/>
                    <a:gd name="T9" fmla="*/ 2 h 21"/>
                    <a:gd name="T10" fmla="*/ 6 w 15"/>
                    <a:gd name="T11" fmla="*/ 0 h 21"/>
                    <a:gd name="T12" fmla="*/ 2 w 15"/>
                    <a:gd name="T13" fmla="*/ 1 h 21"/>
                    <a:gd name="T14" fmla="*/ 0 w 15"/>
                    <a:gd name="T15" fmla="*/ 5 h 21"/>
                    <a:gd name="T16" fmla="*/ 3 w 15"/>
                    <a:gd name="T17" fmla="*/ 10 h 21"/>
                    <a:gd name="T18" fmla="*/ 6 w 15"/>
                    <a:gd name="T19" fmla="*/ 12 h 21"/>
                    <a:gd name="T20" fmla="*/ 4 w 15"/>
                    <a:gd name="T21" fmla="*/ 14 h 21"/>
                    <a:gd name="T22" fmla="*/ 3 w 15"/>
                    <a:gd name="T23" fmla="*/ 16 h 21"/>
                    <a:gd name="T24" fmla="*/ 3 w 15"/>
                    <a:gd name="T25" fmla="*/ 17 h 21"/>
                    <a:gd name="T26" fmla="*/ 2 w 15"/>
                    <a:gd name="T27" fmla="*/ 20 h 21"/>
                    <a:gd name="T28" fmla="*/ 3 w 15"/>
                    <a:gd name="T29" fmla="*/ 21 h 21"/>
                    <a:gd name="T30" fmla="*/ 7 w 15"/>
                    <a:gd name="T31" fmla="*/ 20 h 21"/>
                    <a:gd name="T32" fmla="*/ 9 w 15"/>
                    <a:gd name="T33" fmla="*/ 20 h 21"/>
                    <a:gd name="T34" fmla="*/ 11 w 15"/>
                    <a:gd name="T35" fmla="*/ 19 h 21"/>
                    <a:gd name="T36" fmla="*/ 12 w 15"/>
                    <a:gd name="T37" fmla="*/ 18 h 21"/>
                    <a:gd name="T38" fmla="*/ 11 w 15"/>
                    <a:gd name="T39" fmla="*/ 13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15" h="21">
                      <a:moveTo>
                        <a:pt x="11" y="13"/>
                      </a:moveTo>
                      <a:cubicBezTo>
                        <a:pt x="12" y="12"/>
                        <a:pt x="11" y="12"/>
                        <a:pt x="11" y="12"/>
                      </a:cubicBezTo>
                      <a:cubicBezTo>
                        <a:pt x="10" y="11"/>
                        <a:pt x="10" y="10"/>
                        <a:pt x="9" y="9"/>
                      </a:cubicBezTo>
                      <a:cubicBezTo>
                        <a:pt x="8" y="7"/>
                        <a:pt x="7" y="6"/>
                        <a:pt x="8" y="4"/>
                      </a:cubicBezTo>
                      <a:cubicBezTo>
                        <a:pt x="8" y="3"/>
                        <a:pt x="7" y="3"/>
                        <a:pt x="6" y="2"/>
                      </a:cubicBezTo>
                      <a:cubicBezTo>
                        <a:pt x="6" y="1"/>
                        <a:pt x="7" y="1"/>
                        <a:pt x="6" y="0"/>
                      </a:cubicBezTo>
                      <a:cubicBezTo>
                        <a:pt x="5" y="0"/>
                        <a:pt x="3" y="0"/>
                        <a:pt x="2" y="1"/>
                      </a:cubicBezTo>
                      <a:cubicBezTo>
                        <a:pt x="1" y="2"/>
                        <a:pt x="0" y="3"/>
                        <a:pt x="0" y="5"/>
                      </a:cubicBezTo>
                      <a:cubicBezTo>
                        <a:pt x="0" y="7"/>
                        <a:pt x="2" y="8"/>
                        <a:pt x="3" y="10"/>
                      </a:cubicBezTo>
                      <a:cubicBezTo>
                        <a:pt x="5" y="10"/>
                        <a:pt x="7" y="10"/>
                        <a:pt x="6" y="12"/>
                      </a:cubicBezTo>
                      <a:cubicBezTo>
                        <a:pt x="6" y="13"/>
                        <a:pt x="5" y="13"/>
                        <a:pt x="4" y="14"/>
                      </a:cubicBezTo>
                      <a:cubicBezTo>
                        <a:pt x="4" y="14"/>
                        <a:pt x="3" y="15"/>
                        <a:pt x="3" y="16"/>
                      </a:cubicBezTo>
                      <a:cubicBezTo>
                        <a:pt x="3" y="16"/>
                        <a:pt x="3" y="17"/>
                        <a:pt x="3" y="17"/>
                      </a:cubicBezTo>
                      <a:cubicBezTo>
                        <a:pt x="3" y="18"/>
                        <a:pt x="2" y="19"/>
                        <a:pt x="2" y="20"/>
                      </a:cubicBezTo>
                      <a:cubicBezTo>
                        <a:pt x="3" y="20"/>
                        <a:pt x="3" y="21"/>
                        <a:pt x="3" y="21"/>
                      </a:cubicBezTo>
                      <a:cubicBezTo>
                        <a:pt x="5" y="21"/>
                        <a:pt x="6" y="20"/>
                        <a:pt x="7" y="20"/>
                      </a:cubicBezTo>
                      <a:cubicBezTo>
                        <a:pt x="8" y="19"/>
                        <a:pt x="9" y="20"/>
                        <a:pt x="9" y="20"/>
                      </a:cubicBezTo>
                      <a:cubicBezTo>
                        <a:pt x="10" y="20"/>
                        <a:pt x="10" y="19"/>
                        <a:pt x="11" y="19"/>
                      </a:cubicBezTo>
                      <a:cubicBezTo>
                        <a:pt x="11" y="19"/>
                        <a:pt x="12" y="19"/>
                        <a:pt x="12" y="18"/>
                      </a:cubicBezTo>
                      <a:cubicBezTo>
                        <a:pt x="15" y="16"/>
                        <a:pt x="13" y="14"/>
                        <a:pt x="11" y="1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defTabSz="609600" fontAlgn="auto"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  <a:defRPr/>
                  </a:pPr>
                  <a:endParaRPr lang="zh-CN" altLang="en-US" sz="3200" kern="0">
                    <a:solidFill>
                      <a:srgbClr val="A3C5C4"/>
                    </a:solidFill>
                    <a:latin typeface="Century Gothic" panose="020B0502020202020204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31" name="Freeform 370"/>
                <p:cNvSpPr/>
                <p:nvPr/>
              </p:nvSpPr>
              <p:spPr bwMode="auto">
                <a:xfrm>
                  <a:off x="3857432" y="2778478"/>
                  <a:ext cx="10073" cy="8911"/>
                </a:xfrm>
                <a:custGeom>
                  <a:avLst/>
                  <a:gdLst>
                    <a:gd name="T0" fmla="*/ 8 w 11"/>
                    <a:gd name="T1" fmla="*/ 4 h 10"/>
                    <a:gd name="T2" fmla="*/ 7 w 11"/>
                    <a:gd name="T3" fmla="*/ 3 h 10"/>
                    <a:gd name="T4" fmla="*/ 6 w 11"/>
                    <a:gd name="T5" fmla="*/ 3 h 10"/>
                    <a:gd name="T6" fmla="*/ 6 w 11"/>
                    <a:gd name="T7" fmla="*/ 2 h 10"/>
                    <a:gd name="T8" fmla="*/ 3 w 11"/>
                    <a:gd name="T9" fmla="*/ 0 h 10"/>
                    <a:gd name="T10" fmla="*/ 0 w 11"/>
                    <a:gd name="T11" fmla="*/ 1 h 10"/>
                    <a:gd name="T12" fmla="*/ 5 w 11"/>
                    <a:gd name="T13" fmla="*/ 5 h 10"/>
                    <a:gd name="T14" fmla="*/ 7 w 11"/>
                    <a:gd name="T15" fmla="*/ 8 h 10"/>
                    <a:gd name="T16" fmla="*/ 8 w 11"/>
                    <a:gd name="T17" fmla="*/ 9 h 10"/>
                    <a:gd name="T18" fmla="*/ 11 w 11"/>
                    <a:gd name="T19" fmla="*/ 9 h 10"/>
                    <a:gd name="T20" fmla="*/ 8 w 11"/>
                    <a:gd name="T21" fmla="*/ 5 h 10"/>
                    <a:gd name="T22" fmla="*/ 8 w 11"/>
                    <a:gd name="T23" fmla="*/ 4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1" h="10">
                      <a:moveTo>
                        <a:pt x="8" y="4"/>
                      </a:moveTo>
                      <a:cubicBezTo>
                        <a:pt x="8" y="4"/>
                        <a:pt x="7" y="4"/>
                        <a:pt x="7" y="3"/>
                      </a:cubicBezTo>
                      <a:cubicBezTo>
                        <a:pt x="7" y="3"/>
                        <a:pt x="7" y="3"/>
                        <a:pt x="6" y="3"/>
                      </a:cubicBezTo>
                      <a:cubicBezTo>
                        <a:pt x="6" y="2"/>
                        <a:pt x="6" y="2"/>
                        <a:pt x="6" y="2"/>
                      </a:cubicBezTo>
                      <a:cubicBezTo>
                        <a:pt x="5" y="1"/>
                        <a:pt x="4" y="1"/>
                        <a:pt x="3" y="0"/>
                      </a:cubicBezTo>
                      <a:cubicBezTo>
                        <a:pt x="2" y="0"/>
                        <a:pt x="0" y="0"/>
                        <a:pt x="0" y="1"/>
                      </a:cubicBezTo>
                      <a:cubicBezTo>
                        <a:pt x="1" y="4"/>
                        <a:pt x="4" y="4"/>
                        <a:pt x="5" y="5"/>
                      </a:cubicBezTo>
                      <a:cubicBezTo>
                        <a:pt x="6" y="6"/>
                        <a:pt x="7" y="7"/>
                        <a:pt x="7" y="8"/>
                      </a:cubicBezTo>
                      <a:cubicBezTo>
                        <a:pt x="7" y="8"/>
                        <a:pt x="8" y="9"/>
                        <a:pt x="8" y="9"/>
                      </a:cubicBezTo>
                      <a:cubicBezTo>
                        <a:pt x="9" y="9"/>
                        <a:pt x="10" y="10"/>
                        <a:pt x="11" y="9"/>
                      </a:cubicBezTo>
                      <a:cubicBezTo>
                        <a:pt x="11" y="7"/>
                        <a:pt x="9" y="7"/>
                        <a:pt x="8" y="5"/>
                      </a:cubicBezTo>
                      <a:cubicBezTo>
                        <a:pt x="8" y="5"/>
                        <a:pt x="8" y="5"/>
                        <a:pt x="8" y="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defTabSz="609600" fontAlgn="auto"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  <a:defRPr/>
                  </a:pPr>
                  <a:endParaRPr lang="zh-CN" altLang="en-US" sz="3200" kern="0">
                    <a:solidFill>
                      <a:srgbClr val="A3C5C4"/>
                    </a:solidFill>
                    <a:latin typeface="Century Gothic" panose="020B0502020202020204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32" name="Freeform 371"/>
                <p:cNvSpPr/>
                <p:nvPr/>
              </p:nvSpPr>
              <p:spPr bwMode="auto">
                <a:xfrm>
                  <a:off x="3994202" y="2655657"/>
                  <a:ext cx="18210" cy="13948"/>
                </a:xfrm>
                <a:custGeom>
                  <a:avLst/>
                  <a:gdLst>
                    <a:gd name="T0" fmla="*/ 3 w 20"/>
                    <a:gd name="T1" fmla="*/ 13 h 15"/>
                    <a:gd name="T2" fmla="*/ 4 w 20"/>
                    <a:gd name="T3" fmla="*/ 14 h 15"/>
                    <a:gd name="T4" fmla="*/ 8 w 20"/>
                    <a:gd name="T5" fmla="*/ 14 h 15"/>
                    <a:gd name="T6" fmla="*/ 10 w 20"/>
                    <a:gd name="T7" fmla="*/ 12 h 15"/>
                    <a:gd name="T8" fmla="*/ 11 w 20"/>
                    <a:gd name="T9" fmla="*/ 10 h 15"/>
                    <a:gd name="T10" fmla="*/ 12 w 20"/>
                    <a:gd name="T11" fmla="*/ 13 h 15"/>
                    <a:gd name="T12" fmla="*/ 16 w 20"/>
                    <a:gd name="T13" fmla="*/ 11 h 15"/>
                    <a:gd name="T14" fmla="*/ 13 w 20"/>
                    <a:gd name="T15" fmla="*/ 9 h 15"/>
                    <a:gd name="T16" fmla="*/ 10 w 20"/>
                    <a:gd name="T17" fmla="*/ 6 h 15"/>
                    <a:gd name="T18" fmla="*/ 17 w 20"/>
                    <a:gd name="T19" fmla="*/ 7 h 15"/>
                    <a:gd name="T20" fmla="*/ 20 w 20"/>
                    <a:gd name="T21" fmla="*/ 4 h 15"/>
                    <a:gd name="T22" fmla="*/ 9 w 20"/>
                    <a:gd name="T23" fmla="*/ 2 h 15"/>
                    <a:gd name="T24" fmla="*/ 7 w 20"/>
                    <a:gd name="T25" fmla="*/ 3 h 15"/>
                    <a:gd name="T26" fmla="*/ 6 w 20"/>
                    <a:gd name="T27" fmla="*/ 3 h 15"/>
                    <a:gd name="T28" fmla="*/ 4 w 20"/>
                    <a:gd name="T29" fmla="*/ 3 h 15"/>
                    <a:gd name="T30" fmla="*/ 1 w 20"/>
                    <a:gd name="T31" fmla="*/ 3 h 15"/>
                    <a:gd name="T32" fmla="*/ 0 w 20"/>
                    <a:gd name="T33" fmla="*/ 5 h 15"/>
                    <a:gd name="T34" fmla="*/ 2 w 20"/>
                    <a:gd name="T35" fmla="*/ 10 h 15"/>
                    <a:gd name="T36" fmla="*/ 3 w 20"/>
                    <a:gd name="T37" fmla="*/ 13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0" h="15">
                      <a:moveTo>
                        <a:pt x="3" y="13"/>
                      </a:moveTo>
                      <a:cubicBezTo>
                        <a:pt x="3" y="13"/>
                        <a:pt x="4" y="14"/>
                        <a:pt x="4" y="14"/>
                      </a:cubicBezTo>
                      <a:cubicBezTo>
                        <a:pt x="6" y="15"/>
                        <a:pt x="7" y="15"/>
                        <a:pt x="8" y="14"/>
                      </a:cubicBezTo>
                      <a:cubicBezTo>
                        <a:pt x="9" y="13"/>
                        <a:pt x="9" y="13"/>
                        <a:pt x="10" y="12"/>
                      </a:cubicBezTo>
                      <a:cubicBezTo>
                        <a:pt x="10" y="11"/>
                        <a:pt x="10" y="10"/>
                        <a:pt x="11" y="10"/>
                      </a:cubicBezTo>
                      <a:cubicBezTo>
                        <a:pt x="12" y="10"/>
                        <a:pt x="12" y="12"/>
                        <a:pt x="12" y="13"/>
                      </a:cubicBezTo>
                      <a:cubicBezTo>
                        <a:pt x="14" y="13"/>
                        <a:pt x="16" y="13"/>
                        <a:pt x="16" y="11"/>
                      </a:cubicBezTo>
                      <a:cubicBezTo>
                        <a:pt x="15" y="10"/>
                        <a:pt x="14" y="10"/>
                        <a:pt x="13" y="9"/>
                      </a:cubicBezTo>
                      <a:cubicBezTo>
                        <a:pt x="12" y="8"/>
                        <a:pt x="10" y="8"/>
                        <a:pt x="10" y="6"/>
                      </a:cubicBezTo>
                      <a:cubicBezTo>
                        <a:pt x="13" y="6"/>
                        <a:pt x="15" y="8"/>
                        <a:pt x="17" y="7"/>
                      </a:cubicBezTo>
                      <a:cubicBezTo>
                        <a:pt x="18" y="6"/>
                        <a:pt x="20" y="5"/>
                        <a:pt x="20" y="4"/>
                      </a:cubicBezTo>
                      <a:cubicBezTo>
                        <a:pt x="19" y="0"/>
                        <a:pt x="11" y="1"/>
                        <a:pt x="9" y="2"/>
                      </a:cubicBezTo>
                      <a:cubicBezTo>
                        <a:pt x="8" y="2"/>
                        <a:pt x="8" y="3"/>
                        <a:pt x="7" y="3"/>
                      </a:cubicBezTo>
                      <a:cubicBezTo>
                        <a:pt x="7" y="3"/>
                        <a:pt x="6" y="3"/>
                        <a:pt x="6" y="3"/>
                      </a:cubicBezTo>
                      <a:cubicBezTo>
                        <a:pt x="5" y="3"/>
                        <a:pt x="5" y="3"/>
                        <a:pt x="4" y="3"/>
                      </a:cubicBezTo>
                      <a:cubicBezTo>
                        <a:pt x="3" y="3"/>
                        <a:pt x="2" y="3"/>
                        <a:pt x="1" y="3"/>
                      </a:cubicBezTo>
                      <a:cubicBezTo>
                        <a:pt x="1" y="4"/>
                        <a:pt x="0" y="5"/>
                        <a:pt x="0" y="5"/>
                      </a:cubicBezTo>
                      <a:cubicBezTo>
                        <a:pt x="0" y="7"/>
                        <a:pt x="1" y="8"/>
                        <a:pt x="2" y="10"/>
                      </a:cubicBezTo>
                      <a:cubicBezTo>
                        <a:pt x="2" y="11"/>
                        <a:pt x="2" y="12"/>
                        <a:pt x="3" y="1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defTabSz="609600" fontAlgn="auto"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  <a:defRPr/>
                  </a:pPr>
                  <a:endParaRPr lang="zh-CN" altLang="en-US" sz="3200" kern="0">
                    <a:solidFill>
                      <a:srgbClr val="A3C5C4"/>
                    </a:solidFill>
                    <a:latin typeface="Century Gothic" panose="020B0502020202020204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33" name="Freeform 372"/>
                <p:cNvSpPr/>
                <p:nvPr/>
              </p:nvSpPr>
              <p:spPr bwMode="auto">
                <a:xfrm>
                  <a:off x="3867505" y="2786615"/>
                  <a:ext cx="6587" cy="5425"/>
                </a:xfrm>
                <a:custGeom>
                  <a:avLst/>
                  <a:gdLst>
                    <a:gd name="T0" fmla="*/ 0 w 7"/>
                    <a:gd name="T1" fmla="*/ 4 h 6"/>
                    <a:gd name="T2" fmla="*/ 5 w 7"/>
                    <a:gd name="T3" fmla="*/ 6 h 6"/>
                    <a:gd name="T4" fmla="*/ 7 w 7"/>
                    <a:gd name="T5" fmla="*/ 5 h 6"/>
                    <a:gd name="T6" fmla="*/ 0 w 7"/>
                    <a:gd name="T7" fmla="*/ 4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" h="6">
                      <a:moveTo>
                        <a:pt x="0" y="4"/>
                      </a:moveTo>
                      <a:cubicBezTo>
                        <a:pt x="1" y="5"/>
                        <a:pt x="3" y="6"/>
                        <a:pt x="5" y="6"/>
                      </a:cubicBezTo>
                      <a:cubicBezTo>
                        <a:pt x="6" y="6"/>
                        <a:pt x="7" y="6"/>
                        <a:pt x="7" y="5"/>
                      </a:cubicBezTo>
                      <a:cubicBezTo>
                        <a:pt x="6" y="3"/>
                        <a:pt x="1" y="0"/>
                        <a:pt x="0" y="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defTabSz="609600" fontAlgn="auto"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  <a:defRPr/>
                  </a:pPr>
                  <a:endParaRPr lang="zh-CN" altLang="en-US" sz="3200" kern="0">
                    <a:solidFill>
                      <a:srgbClr val="A3C5C4"/>
                    </a:solidFill>
                    <a:latin typeface="Century Gothic" panose="020B0502020202020204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194" name="Freeform 373"/>
              <p:cNvSpPr>
                <a:spLocks noEditPoints="1"/>
              </p:cNvSpPr>
              <p:nvPr/>
            </p:nvSpPr>
            <p:spPr bwMode="auto">
              <a:xfrm>
                <a:off x="3957393" y="1890057"/>
                <a:ext cx="55792" cy="55793"/>
              </a:xfrm>
              <a:custGeom>
                <a:avLst/>
                <a:gdLst>
                  <a:gd name="T0" fmla="*/ 31 w 61"/>
                  <a:gd name="T1" fmla="*/ 0 h 61"/>
                  <a:gd name="T2" fmla="*/ 0 w 61"/>
                  <a:gd name="T3" fmla="*/ 30 h 61"/>
                  <a:gd name="T4" fmla="*/ 31 w 61"/>
                  <a:gd name="T5" fmla="*/ 61 h 61"/>
                  <a:gd name="T6" fmla="*/ 61 w 61"/>
                  <a:gd name="T7" fmla="*/ 30 h 61"/>
                  <a:gd name="T8" fmla="*/ 31 w 61"/>
                  <a:gd name="T9" fmla="*/ 0 h 61"/>
                  <a:gd name="T10" fmla="*/ 31 w 61"/>
                  <a:gd name="T11" fmla="*/ 50 h 61"/>
                  <a:gd name="T12" fmla="*/ 11 w 61"/>
                  <a:gd name="T13" fmla="*/ 30 h 61"/>
                  <a:gd name="T14" fmla="*/ 31 w 61"/>
                  <a:gd name="T15" fmla="*/ 11 h 61"/>
                  <a:gd name="T16" fmla="*/ 50 w 61"/>
                  <a:gd name="T17" fmla="*/ 30 h 61"/>
                  <a:gd name="T18" fmla="*/ 31 w 61"/>
                  <a:gd name="T19" fmla="*/ 50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1" h="61">
                    <a:moveTo>
                      <a:pt x="31" y="0"/>
                    </a:moveTo>
                    <a:cubicBezTo>
                      <a:pt x="14" y="0"/>
                      <a:pt x="0" y="14"/>
                      <a:pt x="0" y="30"/>
                    </a:cubicBezTo>
                    <a:cubicBezTo>
                      <a:pt x="0" y="47"/>
                      <a:pt x="14" y="61"/>
                      <a:pt x="31" y="61"/>
                    </a:cubicBezTo>
                    <a:cubicBezTo>
                      <a:pt x="47" y="61"/>
                      <a:pt x="61" y="47"/>
                      <a:pt x="61" y="30"/>
                    </a:cubicBezTo>
                    <a:cubicBezTo>
                      <a:pt x="61" y="14"/>
                      <a:pt x="47" y="0"/>
                      <a:pt x="31" y="0"/>
                    </a:cubicBezTo>
                    <a:close/>
                    <a:moveTo>
                      <a:pt x="31" y="50"/>
                    </a:moveTo>
                    <a:cubicBezTo>
                      <a:pt x="20" y="50"/>
                      <a:pt x="11" y="41"/>
                      <a:pt x="11" y="30"/>
                    </a:cubicBezTo>
                    <a:cubicBezTo>
                      <a:pt x="11" y="20"/>
                      <a:pt x="20" y="11"/>
                      <a:pt x="31" y="11"/>
                    </a:cubicBezTo>
                    <a:cubicBezTo>
                      <a:pt x="41" y="11"/>
                      <a:pt x="50" y="20"/>
                      <a:pt x="50" y="30"/>
                    </a:cubicBezTo>
                    <a:cubicBezTo>
                      <a:pt x="50" y="41"/>
                      <a:pt x="41" y="50"/>
                      <a:pt x="31" y="50"/>
                    </a:cubicBezTo>
                    <a:close/>
                  </a:path>
                </a:pathLst>
              </a:custGeom>
              <a:solidFill>
                <a:srgbClr val="397E9E">
                  <a:lumMod val="50000"/>
                </a:srgb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6096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3200" kern="0">
                  <a:solidFill>
                    <a:srgbClr val="A3C5C4"/>
                  </a:solidFill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195" name="Freeform 374"/>
              <p:cNvSpPr>
                <a:spLocks noEditPoints="1"/>
              </p:cNvSpPr>
              <p:nvPr/>
            </p:nvSpPr>
            <p:spPr bwMode="auto">
              <a:xfrm>
                <a:off x="3528488" y="2374369"/>
                <a:ext cx="55018" cy="55018"/>
              </a:xfrm>
              <a:custGeom>
                <a:avLst/>
                <a:gdLst>
                  <a:gd name="T0" fmla="*/ 30 w 60"/>
                  <a:gd name="T1" fmla="*/ 0 h 60"/>
                  <a:gd name="T2" fmla="*/ 0 w 60"/>
                  <a:gd name="T3" fmla="*/ 30 h 60"/>
                  <a:gd name="T4" fmla="*/ 30 w 60"/>
                  <a:gd name="T5" fmla="*/ 60 h 60"/>
                  <a:gd name="T6" fmla="*/ 60 w 60"/>
                  <a:gd name="T7" fmla="*/ 30 h 60"/>
                  <a:gd name="T8" fmla="*/ 30 w 60"/>
                  <a:gd name="T9" fmla="*/ 0 h 60"/>
                  <a:gd name="T10" fmla="*/ 30 w 60"/>
                  <a:gd name="T11" fmla="*/ 50 h 60"/>
                  <a:gd name="T12" fmla="*/ 10 w 60"/>
                  <a:gd name="T13" fmla="*/ 30 h 60"/>
                  <a:gd name="T14" fmla="*/ 30 w 60"/>
                  <a:gd name="T15" fmla="*/ 11 h 60"/>
                  <a:gd name="T16" fmla="*/ 50 w 60"/>
                  <a:gd name="T17" fmla="*/ 30 h 60"/>
                  <a:gd name="T18" fmla="*/ 30 w 60"/>
                  <a:gd name="T19" fmla="*/ 5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0" h="60">
                    <a:moveTo>
                      <a:pt x="30" y="0"/>
                    </a:moveTo>
                    <a:cubicBezTo>
                      <a:pt x="13" y="0"/>
                      <a:pt x="0" y="14"/>
                      <a:pt x="0" y="30"/>
                    </a:cubicBezTo>
                    <a:cubicBezTo>
                      <a:pt x="0" y="47"/>
                      <a:pt x="13" y="60"/>
                      <a:pt x="30" y="60"/>
                    </a:cubicBezTo>
                    <a:cubicBezTo>
                      <a:pt x="47" y="60"/>
                      <a:pt x="60" y="47"/>
                      <a:pt x="60" y="30"/>
                    </a:cubicBezTo>
                    <a:cubicBezTo>
                      <a:pt x="60" y="14"/>
                      <a:pt x="47" y="0"/>
                      <a:pt x="30" y="0"/>
                    </a:cubicBezTo>
                    <a:close/>
                    <a:moveTo>
                      <a:pt x="30" y="50"/>
                    </a:moveTo>
                    <a:cubicBezTo>
                      <a:pt x="19" y="50"/>
                      <a:pt x="10" y="41"/>
                      <a:pt x="10" y="30"/>
                    </a:cubicBezTo>
                    <a:cubicBezTo>
                      <a:pt x="10" y="20"/>
                      <a:pt x="19" y="11"/>
                      <a:pt x="30" y="11"/>
                    </a:cubicBezTo>
                    <a:cubicBezTo>
                      <a:pt x="41" y="11"/>
                      <a:pt x="50" y="20"/>
                      <a:pt x="50" y="30"/>
                    </a:cubicBezTo>
                    <a:cubicBezTo>
                      <a:pt x="50" y="41"/>
                      <a:pt x="41" y="50"/>
                      <a:pt x="30" y="50"/>
                    </a:cubicBezTo>
                    <a:close/>
                  </a:path>
                </a:pathLst>
              </a:custGeom>
              <a:solidFill>
                <a:srgbClr val="397E9E">
                  <a:lumMod val="50000"/>
                </a:srgb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6096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3200" kern="0">
                  <a:solidFill>
                    <a:srgbClr val="A3C5C4"/>
                  </a:solidFill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196" name="Freeform 375"/>
              <p:cNvSpPr>
                <a:spLocks noEditPoints="1"/>
              </p:cNvSpPr>
              <p:nvPr/>
            </p:nvSpPr>
            <p:spPr bwMode="auto">
              <a:xfrm>
                <a:off x="4199550" y="3425906"/>
                <a:ext cx="54631" cy="55018"/>
              </a:xfrm>
              <a:custGeom>
                <a:avLst/>
                <a:gdLst>
                  <a:gd name="T0" fmla="*/ 30 w 60"/>
                  <a:gd name="T1" fmla="*/ 0 h 60"/>
                  <a:gd name="T2" fmla="*/ 0 w 60"/>
                  <a:gd name="T3" fmla="*/ 30 h 60"/>
                  <a:gd name="T4" fmla="*/ 30 w 60"/>
                  <a:gd name="T5" fmla="*/ 60 h 60"/>
                  <a:gd name="T6" fmla="*/ 60 w 60"/>
                  <a:gd name="T7" fmla="*/ 30 h 60"/>
                  <a:gd name="T8" fmla="*/ 30 w 60"/>
                  <a:gd name="T9" fmla="*/ 0 h 60"/>
                  <a:gd name="T10" fmla="*/ 30 w 60"/>
                  <a:gd name="T11" fmla="*/ 49 h 60"/>
                  <a:gd name="T12" fmla="*/ 10 w 60"/>
                  <a:gd name="T13" fmla="*/ 30 h 60"/>
                  <a:gd name="T14" fmla="*/ 30 w 60"/>
                  <a:gd name="T15" fmla="*/ 10 h 60"/>
                  <a:gd name="T16" fmla="*/ 49 w 60"/>
                  <a:gd name="T17" fmla="*/ 30 h 60"/>
                  <a:gd name="T18" fmla="*/ 30 w 60"/>
                  <a:gd name="T19" fmla="*/ 49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0" h="60">
                    <a:moveTo>
                      <a:pt x="30" y="0"/>
                    </a:moveTo>
                    <a:cubicBezTo>
                      <a:pt x="13" y="0"/>
                      <a:pt x="0" y="13"/>
                      <a:pt x="0" y="30"/>
                    </a:cubicBezTo>
                    <a:cubicBezTo>
                      <a:pt x="0" y="47"/>
                      <a:pt x="13" y="60"/>
                      <a:pt x="30" y="60"/>
                    </a:cubicBezTo>
                    <a:cubicBezTo>
                      <a:pt x="47" y="60"/>
                      <a:pt x="60" y="47"/>
                      <a:pt x="60" y="30"/>
                    </a:cubicBezTo>
                    <a:cubicBezTo>
                      <a:pt x="60" y="13"/>
                      <a:pt x="47" y="0"/>
                      <a:pt x="30" y="0"/>
                    </a:cubicBezTo>
                    <a:close/>
                    <a:moveTo>
                      <a:pt x="30" y="49"/>
                    </a:moveTo>
                    <a:cubicBezTo>
                      <a:pt x="19" y="49"/>
                      <a:pt x="10" y="41"/>
                      <a:pt x="10" y="30"/>
                    </a:cubicBezTo>
                    <a:cubicBezTo>
                      <a:pt x="10" y="19"/>
                      <a:pt x="19" y="10"/>
                      <a:pt x="30" y="10"/>
                    </a:cubicBezTo>
                    <a:cubicBezTo>
                      <a:pt x="41" y="10"/>
                      <a:pt x="49" y="19"/>
                      <a:pt x="49" y="30"/>
                    </a:cubicBezTo>
                    <a:cubicBezTo>
                      <a:pt x="49" y="41"/>
                      <a:pt x="41" y="49"/>
                      <a:pt x="30" y="49"/>
                    </a:cubicBezTo>
                    <a:close/>
                  </a:path>
                </a:pathLst>
              </a:custGeom>
              <a:solidFill>
                <a:srgbClr val="397E9E">
                  <a:lumMod val="50000"/>
                </a:srgb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6096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3200" kern="0">
                  <a:solidFill>
                    <a:srgbClr val="A3C5C4"/>
                  </a:solidFill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197" name="Freeform 376"/>
              <p:cNvSpPr>
                <a:spLocks noEditPoints="1"/>
              </p:cNvSpPr>
              <p:nvPr/>
            </p:nvSpPr>
            <p:spPr bwMode="auto">
              <a:xfrm>
                <a:off x="4031784" y="3690533"/>
                <a:ext cx="55792" cy="55018"/>
              </a:xfrm>
              <a:custGeom>
                <a:avLst/>
                <a:gdLst>
                  <a:gd name="T0" fmla="*/ 30 w 61"/>
                  <a:gd name="T1" fmla="*/ 0 h 60"/>
                  <a:gd name="T2" fmla="*/ 0 w 61"/>
                  <a:gd name="T3" fmla="*/ 30 h 60"/>
                  <a:gd name="T4" fmla="*/ 30 w 61"/>
                  <a:gd name="T5" fmla="*/ 60 h 60"/>
                  <a:gd name="T6" fmla="*/ 61 w 61"/>
                  <a:gd name="T7" fmla="*/ 30 h 60"/>
                  <a:gd name="T8" fmla="*/ 30 w 61"/>
                  <a:gd name="T9" fmla="*/ 0 h 60"/>
                  <a:gd name="T10" fmla="*/ 30 w 61"/>
                  <a:gd name="T11" fmla="*/ 49 h 60"/>
                  <a:gd name="T12" fmla="*/ 11 w 61"/>
                  <a:gd name="T13" fmla="*/ 30 h 60"/>
                  <a:gd name="T14" fmla="*/ 30 w 61"/>
                  <a:gd name="T15" fmla="*/ 10 h 60"/>
                  <a:gd name="T16" fmla="*/ 50 w 61"/>
                  <a:gd name="T17" fmla="*/ 30 h 60"/>
                  <a:gd name="T18" fmla="*/ 30 w 61"/>
                  <a:gd name="T19" fmla="*/ 49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1" h="60">
                    <a:moveTo>
                      <a:pt x="30" y="0"/>
                    </a:moveTo>
                    <a:cubicBezTo>
                      <a:pt x="14" y="0"/>
                      <a:pt x="0" y="13"/>
                      <a:pt x="0" y="30"/>
                    </a:cubicBezTo>
                    <a:cubicBezTo>
                      <a:pt x="0" y="46"/>
                      <a:pt x="14" y="60"/>
                      <a:pt x="30" y="60"/>
                    </a:cubicBezTo>
                    <a:cubicBezTo>
                      <a:pt x="47" y="60"/>
                      <a:pt x="61" y="46"/>
                      <a:pt x="61" y="30"/>
                    </a:cubicBezTo>
                    <a:cubicBezTo>
                      <a:pt x="61" y="13"/>
                      <a:pt x="47" y="0"/>
                      <a:pt x="30" y="0"/>
                    </a:cubicBezTo>
                    <a:close/>
                    <a:moveTo>
                      <a:pt x="30" y="49"/>
                    </a:moveTo>
                    <a:cubicBezTo>
                      <a:pt x="20" y="49"/>
                      <a:pt x="11" y="40"/>
                      <a:pt x="11" y="30"/>
                    </a:cubicBezTo>
                    <a:cubicBezTo>
                      <a:pt x="11" y="19"/>
                      <a:pt x="20" y="10"/>
                      <a:pt x="30" y="10"/>
                    </a:cubicBezTo>
                    <a:cubicBezTo>
                      <a:pt x="41" y="10"/>
                      <a:pt x="50" y="19"/>
                      <a:pt x="50" y="30"/>
                    </a:cubicBezTo>
                    <a:cubicBezTo>
                      <a:pt x="50" y="40"/>
                      <a:pt x="41" y="49"/>
                      <a:pt x="30" y="49"/>
                    </a:cubicBezTo>
                    <a:close/>
                  </a:path>
                </a:pathLst>
              </a:custGeom>
              <a:solidFill>
                <a:srgbClr val="397E9E">
                  <a:lumMod val="50000"/>
                </a:srgb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6096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3200" kern="0">
                  <a:solidFill>
                    <a:srgbClr val="A3C5C4"/>
                  </a:solidFill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198" name="Freeform 377"/>
              <p:cNvSpPr>
                <a:spLocks noEditPoints="1"/>
              </p:cNvSpPr>
              <p:nvPr/>
            </p:nvSpPr>
            <p:spPr bwMode="auto">
              <a:xfrm>
                <a:off x="4785760" y="3074102"/>
                <a:ext cx="55018" cy="56180"/>
              </a:xfrm>
              <a:custGeom>
                <a:avLst/>
                <a:gdLst>
                  <a:gd name="T0" fmla="*/ 30 w 60"/>
                  <a:gd name="T1" fmla="*/ 0 h 61"/>
                  <a:gd name="T2" fmla="*/ 0 w 60"/>
                  <a:gd name="T3" fmla="*/ 31 h 61"/>
                  <a:gd name="T4" fmla="*/ 30 w 60"/>
                  <a:gd name="T5" fmla="*/ 61 h 61"/>
                  <a:gd name="T6" fmla="*/ 60 w 60"/>
                  <a:gd name="T7" fmla="*/ 31 h 61"/>
                  <a:gd name="T8" fmla="*/ 30 w 60"/>
                  <a:gd name="T9" fmla="*/ 0 h 61"/>
                  <a:gd name="T10" fmla="*/ 30 w 60"/>
                  <a:gd name="T11" fmla="*/ 50 h 61"/>
                  <a:gd name="T12" fmla="*/ 11 w 60"/>
                  <a:gd name="T13" fmla="*/ 31 h 61"/>
                  <a:gd name="T14" fmla="*/ 30 w 60"/>
                  <a:gd name="T15" fmla="*/ 11 h 61"/>
                  <a:gd name="T16" fmla="*/ 50 w 60"/>
                  <a:gd name="T17" fmla="*/ 31 h 61"/>
                  <a:gd name="T18" fmla="*/ 30 w 60"/>
                  <a:gd name="T19" fmla="*/ 50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0" h="61">
                    <a:moveTo>
                      <a:pt x="30" y="0"/>
                    </a:moveTo>
                    <a:cubicBezTo>
                      <a:pt x="13" y="0"/>
                      <a:pt x="0" y="14"/>
                      <a:pt x="0" y="31"/>
                    </a:cubicBezTo>
                    <a:cubicBezTo>
                      <a:pt x="0" y="47"/>
                      <a:pt x="13" y="61"/>
                      <a:pt x="30" y="61"/>
                    </a:cubicBezTo>
                    <a:cubicBezTo>
                      <a:pt x="47" y="61"/>
                      <a:pt x="60" y="47"/>
                      <a:pt x="60" y="31"/>
                    </a:cubicBezTo>
                    <a:cubicBezTo>
                      <a:pt x="60" y="14"/>
                      <a:pt x="47" y="0"/>
                      <a:pt x="30" y="0"/>
                    </a:cubicBezTo>
                    <a:close/>
                    <a:moveTo>
                      <a:pt x="30" y="50"/>
                    </a:moveTo>
                    <a:cubicBezTo>
                      <a:pt x="19" y="50"/>
                      <a:pt x="11" y="41"/>
                      <a:pt x="11" y="31"/>
                    </a:cubicBezTo>
                    <a:cubicBezTo>
                      <a:pt x="11" y="20"/>
                      <a:pt x="19" y="11"/>
                      <a:pt x="30" y="11"/>
                    </a:cubicBezTo>
                    <a:cubicBezTo>
                      <a:pt x="41" y="11"/>
                      <a:pt x="50" y="20"/>
                      <a:pt x="50" y="31"/>
                    </a:cubicBezTo>
                    <a:cubicBezTo>
                      <a:pt x="50" y="41"/>
                      <a:pt x="41" y="50"/>
                      <a:pt x="30" y="50"/>
                    </a:cubicBezTo>
                    <a:close/>
                  </a:path>
                </a:pathLst>
              </a:custGeom>
              <a:solidFill>
                <a:srgbClr val="397E9E">
                  <a:lumMod val="50000"/>
                </a:srgb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6096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3200" kern="0">
                  <a:solidFill>
                    <a:srgbClr val="A3C5C4"/>
                  </a:solidFill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199" name="Freeform 378"/>
              <p:cNvSpPr>
                <a:spLocks noEditPoints="1"/>
              </p:cNvSpPr>
              <p:nvPr/>
            </p:nvSpPr>
            <p:spPr bwMode="auto">
              <a:xfrm>
                <a:off x="4917105" y="3828078"/>
                <a:ext cx="55792" cy="55018"/>
              </a:xfrm>
              <a:custGeom>
                <a:avLst/>
                <a:gdLst>
                  <a:gd name="T0" fmla="*/ 31 w 61"/>
                  <a:gd name="T1" fmla="*/ 0 h 60"/>
                  <a:gd name="T2" fmla="*/ 0 w 61"/>
                  <a:gd name="T3" fmla="*/ 30 h 60"/>
                  <a:gd name="T4" fmla="*/ 31 w 61"/>
                  <a:gd name="T5" fmla="*/ 60 h 60"/>
                  <a:gd name="T6" fmla="*/ 61 w 61"/>
                  <a:gd name="T7" fmla="*/ 30 h 60"/>
                  <a:gd name="T8" fmla="*/ 31 w 61"/>
                  <a:gd name="T9" fmla="*/ 0 h 60"/>
                  <a:gd name="T10" fmla="*/ 31 w 61"/>
                  <a:gd name="T11" fmla="*/ 50 h 60"/>
                  <a:gd name="T12" fmla="*/ 11 w 61"/>
                  <a:gd name="T13" fmla="*/ 30 h 60"/>
                  <a:gd name="T14" fmla="*/ 31 w 61"/>
                  <a:gd name="T15" fmla="*/ 11 h 60"/>
                  <a:gd name="T16" fmla="*/ 50 w 61"/>
                  <a:gd name="T17" fmla="*/ 30 h 60"/>
                  <a:gd name="T18" fmla="*/ 31 w 61"/>
                  <a:gd name="T19" fmla="*/ 5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1" h="60">
                    <a:moveTo>
                      <a:pt x="31" y="0"/>
                    </a:moveTo>
                    <a:cubicBezTo>
                      <a:pt x="14" y="0"/>
                      <a:pt x="0" y="13"/>
                      <a:pt x="0" y="30"/>
                    </a:cubicBezTo>
                    <a:cubicBezTo>
                      <a:pt x="0" y="47"/>
                      <a:pt x="14" y="60"/>
                      <a:pt x="31" y="60"/>
                    </a:cubicBezTo>
                    <a:cubicBezTo>
                      <a:pt x="47" y="60"/>
                      <a:pt x="61" y="47"/>
                      <a:pt x="61" y="30"/>
                    </a:cubicBezTo>
                    <a:cubicBezTo>
                      <a:pt x="61" y="13"/>
                      <a:pt x="47" y="0"/>
                      <a:pt x="31" y="0"/>
                    </a:cubicBezTo>
                    <a:close/>
                    <a:moveTo>
                      <a:pt x="31" y="50"/>
                    </a:moveTo>
                    <a:cubicBezTo>
                      <a:pt x="20" y="50"/>
                      <a:pt x="11" y="41"/>
                      <a:pt x="11" y="30"/>
                    </a:cubicBezTo>
                    <a:cubicBezTo>
                      <a:pt x="11" y="19"/>
                      <a:pt x="20" y="11"/>
                      <a:pt x="31" y="11"/>
                    </a:cubicBezTo>
                    <a:cubicBezTo>
                      <a:pt x="41" y="11"/>
                      <a:pt x="50" y="19"/>
                      <a:pt x="50" y="30"/>
                    </a:cubicBezTo>
                    <a:cubicBezTo>
                      <a:pt x="50" y="41"/>
                      <a:pt x="41" y="50"/>
                      <a:pt x="31" y="50"/>
                    </a:cubicBezTo>
                    <a:close/>
                  </a:path>
                </a:pathLst>
              </a:custGeom>
              <a:solidFill>
                <a:srgbClr val="397E9E">
                  <a:lumMod val="50000"/>
                </a:srgb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6096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3200" kern="0">
                  <a:solidFill>
                    <a:srgbClr val="A3C5C4"/>
                  </a:solidFill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200" name="Freeform 379"/>
              <p:cNvSpPr>
                <a:spLocks noEditPoints="1"/>
              </p:cNvSpPr>
              <p:nvPr/>
            </p:nvSpPr>
            <p:spPr bwMode="auto">
              <a:xfrm>
                <a:off x="4222409" y="2368170"/>
                <a:ext cx="55018" cy="55018"/>
              </a:xfrm>
              <a:custGeom>
                <a:avLst/>
                <a:gdLst>
                  <a:gd name="T0" fmla="*/ 30 w 60"/>
                  <a:gd name="T1" fmla="*/ 0 h 60"/>
                  <a:gd name="T2" fmla="*/ 0 w 60"/>
                  <a:gd name="T3" fmla="*/ 30 h 60"/>
                  <a:gd name="T4" fmla="*/ 30 w 60"/>
                  <a:gd name="T5" fmla="*/ 60 h 60"/>
                  <a:gd name="T6" fmla="*/ 60 w 60"/>
                  <a:gd name="T7" fmla="*/ 30 h 60"/>
                  <a:gd name="T8" fmla="*/ 30 w 60"/>
                  <a:gd name="T9" fmla="*/ 0 h 60"/>
                  <a:gd name="T10" fmla="*/ 30 w 60"/>
                  <a:gd name="T11" fmla="*/ 50 h 60"/>
                  <a:gd name="T12" fmla="*/ 11 w 60"/>
                  <a:gd name="T13" fmla="*/ 30 h 60"/>
                  <a:gd name="T14" fmla="*/ 30 w 60"/>
                  <a:gd name="T15" fmla="*/ 11 h 60"/>
                  <a:gd name="T16" fmla="*/ 50 w 60"/>
                  <a:gd name="T17" fmla="*/ 30 h 60"/>
                  <a:gd name="T18" fmla="*/ 30 w 60"/>
                  <a:gd name="T19" fmla="*/ 5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0" h="60">
                    <a:moveTo>
                      <a:pt x="30" y="0"/>
                    </a:moveTo>
                    <a:cubicBezTo>
                      <a:pt x="14" y="0"/>
                      <a:pt x="0" y="13"/>
                      <a:pt x="0" y="30"/>
                    </a:cubicBezTo>
                    <a:cubicBezTo>
                      <a:pt x="0" y="47"/>
                      <a:pt x="14" y="60"/>
                      <a:pt x="30" y="60"/>
                    </a:cubicBezTo>
                    <a:cubicBezTo>
                      <a:pt x="47" y="60"/>
                      <a:pt x="60" y="47"/>
                      <a:pt x="60" y="30"/>
                    </a:cubicBezTo>
                    <a:cubicBezTo>
                      <a:pt x="60" y="13"/>
                      <a:pt x="47" y="0"/>
                      <a:pt x="30" y="0"/>
                    </a:cubicBezTo>
                    <a:close/>
                    <a:moveTo>
                      <a:pt x="30" y="50"/>
                    </a:moveTo>
                    <a:cubicBezTo>
                      <a:pt x="19" y="50"/>
                      <a:pt x="11" y="41"/>
                      <a:pt x="11" y="30"/>
                    </a:cubicBezTo>
                    <a:cubicBezTo>
                      <a:pt x="11" y="19"/>
                      <a:pt x="19" y="11"/>
                      <a:pt x="30" y="11"/>
                    </a:cubicBezTo>
                    <a:cubicBezTo>
                      <a:pt x="41" y="11"/>
                      <a:pt x="50" y="19"/>
                      <a:pt x="50" y="30"/>
                    </a:cubicBezTo>
                    <a:cubicBezTo>
                      <a:pt x="50" y="41"/>
                      <a:pt x="41" y="50"/>
                      <a:pt x="30" y="50"/>
                    </a:cubicBezTo>
                    <a:close/>
                  </a:path>
                </a:pathLst>
              </a:custGeom>
              <a:solidFill>
                <a:srgbClr val="397E9E">
                  <a:lumMod val="50000"/>
                </a:srgb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6096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3200" kern="0">
                  <a:solidFill>
                    <a:srgbClr val="A3C5C4"/>
                  </a:solidFill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201" name="Freeform 380"/>
              <p:cNvSpPr>
                <a:spLocks noEditPoints="1"/>
              </p:cNvSpPr>
              <p:nvPr/>
            </p:nvSpPr>
            <p:spPr bwMode="auto">
              <a:xfrm>
                <a:off x="3711750" y="2552983"/>
                <a:ext cx="55792" cy="55793"/>
              </a:xfrm>
              <a:custGeom>
                <a:avLst/>
                <a:gdLst>
                  <a:gd name="T0" fmla="*/ 31 w 61"/>
                  <a:gd name="T1" fmla="*/ 0 h 61"/>
                  <a:gd name="T2" fmla="*/ 0 w 61"/>
                  <a:gd name="T3" fmla="*/ 31 h 61"/>
                  <a:gd name="T4" fmla="*/ 31 w 61"/>
                  <a:gd name="T5" fmla="*/ 61 h 61"/>
                  <a:gd name="T6" fmla="*/ 61 w 61"/>
                  <a:gd name="T7" fmla="*/ 31 h 61"/>
                  <a:gd name="T8" fmla="*/ 31 w 61"/>
                  <a:gd name="T9" fmla="*/ 0 h 61"/>
                  <a:gd name="T10" fmla="*/ 31 w 61"/>
                  <a:gd name="T11" fmla="*/ 50 h 61"/>
                  <a:gd name="T12" fmla="*/ 11 w 61"/>
                  <a:gd name="T13" fmla="*/ 31 h 61"/>
                  <a:gd name="T14" fmla="*/ 31 w 61"/>
                  <a:gd name="T15" fmla="*/ 11 h 61"/>
                  <a:gd name="T16" fmla="*/ 50 w 61"/>
                  <a:gd name="T17" fmla="*/ 31 h 61"/>
                  <a:gd name="T18" fmla="*/ 31 w 61"/>
                  <a:gd name="T19" fmla="*/ 50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1" h="61">
                    <a:moveTo>
                      <a:pt x="31" y="0"/>
                    </a:moveTo>
                    <a:cubicBezTo>
                      <a:pt x="14" y="0"/>
                      <a:pt x="0" y="14"/>
                      <a:pt x="0" y="31"/>
                    </a:cubicBezTo>
                    <a:cubicBezTo>
                      <a:pt x="0" y="47"/>
                      <a:pt x="14" y="61"/>
                      <a:pt x="31" y="61"/>
                    </a:cubicBezTo>
                    <a:cubicBezTo>
                      <a:pt x="47" y="61"/>
                      <a:pt x="61" y="47"/>
                      <a:pt x="61" y="31"/>
                    </a:cubicBezTo>
                    <a:cubicBezTo>
                      <a:pt x="61" y="14"/>
                      <a:pt x="47" y="0"/>
                      <a:pt x="31" y="0"/>
                    </a:cubicBezTo>
                    <a:close/>
                    <a:moveTo>
                      <a:pt x="31" y="50"/>
                    </a:moveTo>
                    <a:cubicBezTo>
                      <a:pt x="20" y="50"/>
                      <a:pt x="11" y="41"/>
                      <a:pt x="11" y="31"/>
                    </a:cubicBezTo>
                    <a:cubicBezTo>
                      <a:pt x="11" y="20"/>
                      <a:pt x="20" y="11"/>
                      <a:pt x="31" y="11"/>
                    </a:cubicBezTo>
                    <a:cubicBezTo>
                      <a:pt x="41" y="11"/>
                      <a:pt x="50" y="20"/>
                      <a:pt x="50" y="31"/>
                    </a:cubicBezTo>
                    <a:cubicBezTo>
                      <a:pt x="50" y="41"/>
                      <a:pt x="41" y="50"/>
                      <a:pt x="31" y="50"/>
                    </a:cubicBezTo>
                    <a:close/>
                  </a:path>
                </a:pathLst>
              </a:custGeom>
              <a:solidFill>
                <a:srgbClr val="397E9E">
                  <a:lumMod val="50000"/>
                </a:srgb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6096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3200" kern="0">
                  <a:solidFill>
                    <a:srgbClr val="A3C5C4"/>
                  </a:solidFill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202" name="Freeform 381"/>
              <p:cNvSpPr>
                <a:spLocks noEditPoints="1"/>
              </p:cNvSpPr>
              <p:nvPr/>
            </p:nvSpPr>
            <p:spPr bwMode="auto">
              <a:xfrm>
                <a:off x="4633880" y="1663012"/>
                <a:ext cx="55018" cy="55793"/>
              </a:xfrm>
              <a:custGeom>
                <a:avLst/>
                <a:gdLst>
                  <a:gd name="T0" fmla="*/ 30 w 60"/>
                  <a:gd name="T1" fmla="*/ 0 h 61"/>
                  <a:gd name="T2" fmla="*/ 0 w 60"/>
                  <a:gd name="T3" fmla="*/ 31 h 61"/>
                  <a:gd name="T4" fmla="*/ 30 w 60"/>
                  <a:gd name="T5" fmla="*/ 61 h 61"/>
                  <a:gd name="T6" fmla="*/ 60 w 60"/>
                  <a:gd name="T7" fmla="*/ 31 h 61"/>
                  <a:gd name="T8" fmla="*/ 30 w 60"/>
                  <a:gd name="T9" fmla="*/ 0 h 61"/>
                  <a:gd name="T10" fmla="*/ 30 w 60"/>
                  <a:gd name="T11" fmla="*/ 50 h 61"/>
                  <a:gd name="T12" fmla="*/ 10 w 60"/>
                  <a:gd name="T13" fmla="*/ 31 h 61"/>
                  <a:gd name="T14" fmla="*/ 30 w 60"/>
                  <a:gd name="T15" fmla="*/ 11 h 61"/>
                  <a:gd name="T16" fmla="*/ 50 w 60"/>
                  <a:gd name="T17" fmla="*/ 31 h 61"/>
                  <a:gd name="T18" fmla="*/ 30 w 60"/>
                  <a:gd name="T19" fmla="*/ 50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0" h="61">
                    <a:moveTo>
                      <a:pt x="30" y="0"/>
                    </a:moveTo>
                    <a:cubicBezTo>
                      <a:pt x="13" y="0"/>
                      <a:pt x="0" y="14"/>
                      <a:pt x="0" y="31"/>
                    </a:cubicBezTo>
                    <a:cubicBezTo>
                      <a:pt x="0" y="47"/>
                      <a:pt x="13" y="61"/>
                      <a:pt x="30" y="61"/>
                    </a:cubicBezTo>
                    <a:cubicBezTo>
                      <a:pt x="47" y="61"/>
                      <a:pt x="60" y="47"/>
                      <a:pt x="60" y="31"/>
                    </a:cubicBezTo>
                    <a:cubicBezTo>
                      <a:pt x="60" y="14"/>
                      <a:pt x="47" y="0"/>
                      <a:pt x="30" y="0"/>
                    </a:cubicBezTo>
                    <a:close/>
                    <a:moveTo>
                      <a:pt x="30" y="50"/>
                    </a:moveTo>
                    <a:cubicBezTo>
                      <a:pt x="19" y="50"/>
                      <a:pt x="10" y="41"/>
                      <a:pt x="10" y="31"/>
                    </a:cubicBezTo>
                    <a:cubicBezTo>
                      <a:pt x="10" y="20"/>
                      <a:pt x="19" y="11"/>
                      <a:pt x="30" y="11"/>
                    </a:cubicBezTo>
                    <a:cubicBezTo>
                      <a:pt x="41" y="11"/>
                      <a:pt x="50" y="20"/>
                      <a:pt x="50" y="31"/>
                    </a:cubicBezTo>
                    <a:cubicBezTo>
                      <a:pt x="50" y="41"/>
                      <a:pt x="41" y="50"/>
                      <a:pt x="30" y="50"/>
                    </a:cubicBezTo>
                    <a:close/>
                  </a:path>
                </a:pathLst>
              </a:custGeom>
              <a:solidFill>
                <a:srgbClr val="397E9E">
                  <a:lumMod val="50000"/>
                </a:srgb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6096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3200" kern="0">
                  <a:solidFill>
                    <a:srgbClr val="A3C5C4"/>
                  </a:solidFill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203" name="Freeform 382"/>
              <p:cNvSpPr>
                <a:spLocks noEditPoints="1"/>
              </p:cNvSpPr>
              <p:nvPr/>
            </p:nvSpPr>
            <p:spPr bwMode="auto">
              <a:xfrm>
                <a:off x="4183664" y="1422018"/>
                <a:ext cx="55018" cy="55793"/>
              </a:xfrm>
              <a:custGeom>
                <a:avLst/>
                <a:gdLst>
                  <a:gd name="T0" fmla="*/ 30 w 60"/>
                  <a:gd name="T1" fmla="*/ 0 h 61"/>
                  <a:gd name="T2" fmla="*/ 0 w 60"/>
                  <a:gd name="T3" fmla="*/ 31 h 61"/>
                  <a:gd name="T4" fmla="*/ 30 w 60"/>
                  <a:gd name="T5" fmla="*/ 61 h 61"/>
                  <a:gd name="T6" fmla="*/ 60 w 60"/>
                  <a:gd name="T7" fmla="*/ 31 h 61"/>
                  <a:gd name="T8" fmla="*/ 30 w 60"/>
                  <a:gd name="T9" fmla="*/ 0 h 61"/>
                  <a:gd name="T10" fmla="*/ 30 w 60"/>
                  <a:gd name="T11" fmla="*/ 50 h 61"/>
                  <a:gd name="T12" fmla="*/ 11 w 60"/>
                  <a:gd name="T13" fmla="*/ 31 h 61"/>
                  <a:gd name="T14" fmla="*/ 30 w 60"/>
                  <a:gd name="T15" fmla="*/ 11 h 61"/>
                  <a:gd name="T16" fmla="*/ 50 w 60"/>
                  <a:gd name="T17" fmla="*/ 31 h 61"/>
                  <a:gd name="T18" fmla="*/ 30 w 60"/>
                  <a:gd name="T19" fmla="*/ 50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0" h="61">
                    <a:moveTo>
                      <a:pt x="30" y="0"/>
                    </a:moveTo>
                    <a:cubicBezTo>
                      <a:pt x="13" y="0"/>
                      <a:pt x="0" y="14"/>
                      <a:pt x="0" y="31"/>
                    </a:cubicBezTo>
                    <a:cubicBezTo>
                      <a:pt x="0" y="47"/>
                      <a:pt x="13" y="61"/>
                      <a:pt x="30" y="61"/>
                    </a:cubicBezTo>
                    <a:cubicBezTo>
                      <a:pt x="47" y="61"/>
                      <a:pt x="60" y="47"/>
                      <a:pt x="60" y="31"/>
                    </a:cubicBezTo>
                    <a:cubicBezTo>
                      <a:pt x="60" y="14"/>
                      <a:pt x="47" y="0"/>
                      <a:pt x="30" y="0"/>
                    </a:cubicBezTo>
                    <a:close/>
                    <a:moveTo>
                      <a:pt x="30" y="50"/>
                    </a:moveTo>
                    <a:cubicBezTo>
                      <a:pt x="19" y="50"/>
                      <a:pt x="11" y="41"/>
                      <a:pt x="11" y="31"/>
                    </a:cubicBezTo>
                    <a:cubicBezTo>
                      <a:pt x="11" y="20"/>
                      <a:pt x="19" y="11"/>
                      <a:pt x="30" y="11"/>
                    </a:cubicBezTo>
                    <a:cubicBezTo>
                      <a:pt x="41" y="11"/>
                      <a:pt x="50" y="20"/>
                      <a:pt x="50" y="31"/>
                    </a:cubicBezTo>
                    <a:cubicBezTo>
                      <a:pt x="50" y="41"/>
                      <a:pt x="41" y="50"/>
                      <a:pt x="30" y="50"/>
                    </a:cubicBezTo>
                    <a:close/>
                  </a:path>
                </a:pathLst>
              </a:custGeom>
              <a:solidFill>
                <a:srgbClr val="397E9E">
                  <a:lumMod val="50000"/>
                </a:srgb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6096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3200" kern="0">
                  <a:solidFill>
                    <a:srgbClr val="A3C5C4"/>
                  </a:solidFill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204" name="Freeform 383"/>
              <p:cNvSpPr>
                <a:spLocks noEditPoints="1"/>
              </p:cNvSpPr>
              <p:nvPr/>
            </p:nvSpPr>
            <p:spPr bwMode="auto">
              <a:xfrm>
                <a:off x="3927947" y="1550264"/>
                <a:ext cx="55018" cy="55018"/>
              </a:xfrm>
              <a:custGeom>
                <a:avLst/>
                <a:gdLst>
                  <a:gd name="T0" fmla="*/ 30 w 60"/>
                  <a:gd name="T1" fmla="*/ 0 h 60"/>
                  <a:gd name="T2" fmla="*/ 0 w 60"/>
                  <a:gd name="T3" fmla="*/ 30 h 60"/>
                  <a:gd name="T4" fmla="*/ 30 w 60"/>
                  <a:gd name="T5" fmla="*/ 60 h 60"/>
                  <a:gd name="T6" fmla="*/ 60 w 60"/>
                  <a:gd name="T7" fmla="*/ 30 h 60"/>
                  <a:gd name="T8" fmla="*/ 30 w 60"/>
                  <a:gd name="T9" fmla="*/ 0 h 60"/>
                  <a:gd name="T10" fmla="*/ 30 w 60"/>
                  <a:gd name="T11" fmla="*/ 50 h 60"/>
                  <a:gd name="T12" fmla="*/ 11 w 60"/>
                  <a:gd name="T13" fmla="*/ 30 h 60"/>
                  <a:gd name="T14" fmla="*/ 30 w 60"/>
                  <a:gd name="T15" fmla="*/ 11 h 60"/>
                  <a:gd name="T16" fmla="*/ 50 w 60"/>
                  <a:gd name="T17" fmla="*/ 30 h 60"/>
                  <a:gd name="T18" fmla="*/ 30 w 60"/>
                  <a:gd name="T19" fmla="*/ 5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0" h="60">
                    <a:moveTo>
                      <a:pt x="30" y="0"/>
                    </a:moveTo>
                    <a:cubicBezTo>
                      <a:pt x="14" y="0"/>
                      <a:pt x="0" y="13"/>
                      <a:pt x="0" y="30"/>
                    </a:cubicBezTo>
                    <a:cubicBezTo>
                      <a:pt x="0" y="47"/>
                      <a:pt x="14" y="60"/>
                      <a:pt x="30" y="60"/>
                    </a:cubicBezTo>
                    <a:cubicBezTo>
                      <a:pt x="47" y="60"/>
                      <a:pt x="60" y="47"/>
                      <a:pt x="60" y="30"/>
                    </a:cubicBezTo>
                    <a:cubicBezTo>
                      <a:pt x="60" y="13"/>
                      <a:pt x="47" y="0"/>
                      <a:pt x="30" y="0"/>
                    </a:cubicBezTo>
                    <a:close/>
                    <a:moveTo>
                      <a:pt x="30" y="50"/>
                    </a:moveTo>
                    <a:cubicBezTo>
                      <a:pt x="19" y="50"/>
                      <a:pt x="11" y="41"/>
                      <a:pt x="11" y="30"/>
                    </a:cubicBezTo>
                    <a:cubicBezTo>
                      <a:pt x="11" y="19"/>
                      <a:pt x="19" y="11"/>
                      <a:pt x="30" y="11"/>
                    </a:cubicBezTo>
                    <a:cubicBezTo>
                      <a:pt x="41" y="11"/>
                      <a:pt x="50" y="19"/>
                      <a:pt x="50" y="30"/>
                    </a:cubicBezTo>
                    <a:cubicBezTo>
                      <a:pt x="50" y="41"/>
                      <a:pt x="41" y="50"/>
                      <a:pt x="30" y="50"/>
                    </a:cubicBezTo>
                    <a:close/>
                  </a:path>
                </a:pathLst>
              </a:custGeom>
              <a:solidFill>
                <a:srgbClr val="397E9E">
                  <a:lumMod val="50000"/>
                </a:srgb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6096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3200" kern="0">
                  <a:solidFill>
                    <a:srgbClr val="A3C5C4"/>
                  </a:solidFill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205" name="Freeform 384"/>
              <p:cNvSpPr>
                <a:spLocks noEditPoints="1"/>
              </p:cNvSpPr>
              <p:nvPr/>
            </p:nvSpPr>
            <p:spPr bwMode="auto">
              <a:xfrm>
                <a:off x="5389793" y="1902843"/>
                <a:ext cx="55018" cy="55018"/>
              </a:xfrm>
              <a:custGeom>
                <a:avLst/>
                <a:gdLst>
                  <a:gd name="T0" fmla="*/ 30 w 60"/>
                  <a:gd name="T1" fmla="*/ 0 h 60"/>
                  <a:gd name="T2" fmla="*/ 0 w 60"/>
                  <a:gd name="T3" fmla="*/ 30 h 60"/>
                  <a:gd name="T4" fmla="*/ 30 w 60"/>
                  <a:gd name="T5" fmla="*/ 60 h 60"/>
                  <a:gd name="T6" fmla="*/ 60 w 60"/>
                  <a:gd name="T7" fmla="*/ 30 h 60"/>
                  <a:gd name="T8" fmla="*/ 30 w 60"/>
                  <a:gd name="T9" fmla="*/ 0 h 60"/>
                  <a:gd name="T10" fmla="*/ 30 w 60"/>
                  <a:gd name="T11" fmla="*/ 50 h 60"/>
                  <a:gd name="T12" fmla="*/ 11 w 60"/>
                  <a:gd name="T13" fmla="*/ 30 h 60"/>
                  <a:gd name="T14" fmla="*/ 30 w 60"/>
                  <a:gd name="T15" fmla="*/ 10 h 60"/>
                  <a:gd name="T16" fmla="*/ 50 w 60"/>
                  <a:gd name="T17" fmla="*/ 30 h 60"/>
                  <a:gd name="T18" fmla="*/ 30 w 60"/>
                  <a:gd name="T19" fmla="*/ 5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0" h="60">
                    <a:moveTo>
                      <a:pt x="30" y="0"/>
                    </a:moveTo>
                    <a:cubicBezTo>
                      <a:pt x="13" y="0"/>
                      <a:pt x="0" y="13"/>
                      <a:pt x="0" y="30"/>
                    </a:cubicBezTo>
                    <a:cubicBezTo>
                      <a:pt x="0" y="47"/>
                      <a:pt x="13" y="60"/>
                      <a:pt x="30" y="60"/>
                    </a:cubicBezTo>
                    <a:cubicBezTo>
                      <a:pt x="47" y="60"/>
                      <a:pt x="60" y="47"/>
                      <a:pt x="60" y="30"/>
                    </a:cubicBezTo>
                    <a:cubicBezTo>
                      <a:pt x="60" y="13"/>
                      <a:pt x="47" y="0"/>
                      <a:pt x="30" y="0"/>
                    </a:cubicBezTo>
                    <a:close/>
                    <a:moveTo>
                      <a:pt x="30" y="50"/>
                    </a:moveTo>
                    <a:cubicBezTo>
                      <a:pt x="19" y="50"/>
                      <a:pt x="11" y="41"/>
                      <a:pt x="11" y="30"/>
                    </a:cubicBezTo>
                    <a:cubicBezTo>
                      <a:pt x="11" y="19"/>
                      <a:pt x="19" y="10"/>
                      <a:pt x="30" y="10"/>
                    </a:cubicBezTo>
                    <a:cubicBezTo>
                      <a:pt x="41" y="10"/>
                      <a:pt x="50" y="19"/>
                      <a:pt x="50" y="30"/>
                    </a:cubicBezTo>
                    <a:cubicBezTo>
                      <a:pt x="50" y="41"/>
                      <a:pt x="41" y="50"/>
                      <a:pt x="30" y="50"/>
                    </a:cubicBezTo>
                    <a:close/>
                  </a:path>
                </a:pathLst>
              </a:custGeom>
              <a:solidFill>
                <a:srgbClr val="397E9E">
                  <a:lumMod val="50000"/>
                </a:srgb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6096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3200" kern="0">
                  <a:solidFill>
                    <a:srgbClr val="A3C5C4"/>
                  </a:solidFill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206" name="Freeform 385"/>
              <p:cNvSpPr>
                <a:spLocks noEditPoints="1"/>
              </p:cNvSpPr>
              <p:nvPr/>
            </p:nvSpPr>
            <p:spPr bwMode="auto">
              <a:xfrm>
                <a:off x="5495955" y="2377080"/>
                <a:ext cx="55018" cy="55018"/>
              </a:xfrm>
              <a:custGeom>
                <a:avLst/>
                <a:gdLst>
                  <a:gd name="T0" fmla="*/ 30 w 60"/>
                  <a:gd name="T1" fmla="*/ 0 h 60"/>
                  <a:gd name="T2" fmla="*/ 0 w 60"/>
                  <a:gd name="T3" fmla="*/ 30 h 60"/>
                  <a:gd name="T4" fmla="*/ 30 w 60"/>
                  <a:gd name="T5" fmla="*/ 60 h 60"/>
                  <a:gd name="T6" fmla="*/ 60 w 60"/>
                  <a:gd name="T7" fmla="*/ 30 h 60"/>
                  <a:gd name="T8" fmla="*/ 30 w 60"/>
                  <a:gd name="T9" fmla="*/ 0 h 60"/>
                  <a:gd name="T10" fmla="*/ 30 w 60"/>
                  <a:gd name="T11" fmla="*/ 50 h 60"/>
                  <a:gd name="T12" fmla="*/ 10 w 60"/>
                  <a:gd name="T13" fmla="*/ 30 h 60"/>
                  <a:gd name="T14" fmla="*/ 30 w 60"/>
                  <a:gd name="T15" fmla="*/ 11 h 60"/>
                  <a:gd name="T16" fmla="*/ 49 w 60"/>
                  <a:gd name="T17" fmla="*/ 30 h 60"/>
                  <a:gd name="T18" fmla="*/ 30 w 60"/>
                  <a:gd name="T19" fmla="*/ 5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0" h="60">
                    <a:moveTo>
                      <a:pt x="30" y="0"/>
                    </a:moveTo>
                    <a:cubicBezTo>
                      <a:pt x="13" y="0"/>
                      <a:pt x="0" y="13"/>
                      <a:pt x="0" y="30"/>
                    </a:cubicBezTo>
                    <a:cubicBezTo>
                      <a:pt x="0" y="47"/>
                      <a:pt x="13" y="60"/>
                      <a:pt x="30" y="60"/>
                    </a:cubicBezTo>
                    <a:cubicBezTo>
                      <a:pt x="47" y="60"/>
                      <a:pt x="60" y="47"/>
                      <a:pt x="60" y="30"/>
                    </a:cubicBezTo>
                    <a:cubicBezTo>
                      <a:pt x="60" y="13"/>
                      <a:pt x="47" y="0"/>
                      <a:pt x="30" y="0"/>
                    </a:cubicBezTo>
                    <a:close/>
                    <a:moveTo>
                      <a:pt x="30" y="50"/>
                    </a:moveTo>
                    <a:cubicBezTo>
                      <a:pt x="19" y="50"/>
                      <a:pt x="10" y="41"/>
                      <a:pt x="10" y="30"/>
                    </a:cubicBezTo>
                    <a:cubicBezTo>
                      <a:pt x="10" y="19"/>
                      <a:pt x="19" y="11"/>
                      <a:pt x="30" y="11"/>
                    </a:cubicBezTo>
                    <a:cubicBezTo>
                      <a:pt x="41" y="11"/>
                      <a:pt x="49" y="19"/>
                      <a:pt x="49" y="30"/>
                    </a:cubicBezTo>
                    <a:cubicBezTo>
                      <a:pt x="49" y="41"/>
                      <a:pt x="41" y="50"/>
                      <a:pt x="30" y="50"/>
                    </a:cubicBezTo>
                    <a:close/>
                  </a:path>
                </a:pathLst>
              </a:custGeom>
              <a:solidFill>
                <a:srgbClr val="397E9E">
                  <a:lumMod val="50000"/>
                </a:srgb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6096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3200" kern="0">
                  <a:solidFill>
                    <a:srgbClr val="A3C5C4"/>
                  </a:solidFill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207" name="Freeform 386"/>
              <p:cNvSpPr>
                <a:spLocks noEditPoints="1"/>
              </p:cNvSpPr>
              <p:nvPr/>
            </p:nvSpPr>
            <p:spPr bwMode="auto">
              <a:xfrm>
                <a:off x="4331282" y="2738183"/>
                <a:ext cx="55018" cy="55018"/>
              </a:xfrm>
              <a:custGeom>
                <a:avLst/>
                <a:gdLst>
                  <a:gd name="T0" fmla="*/ 30 w 60"/>
                  <a:gd name="T1" fmla="*/ 0 h 60"/>
                  <a:gd name="T2" fmla="*/ 0 w 60"/>
                  <a:gd name="T3" fmla="*/ 30 h 60"/>
                  <a:gd name="T4" fmla="*/ 30 w 60"/>
                  <a:gd name="T5" fmla="*/ 60 h 60"/>
                  <a:gd name="T6" fmla="*/ 60 w 60"/>
                  <a:gd name="T7" fmla="*/ 30 h 60"/>
                  <a:gd name="T8" fmla="*/ 30 w 60"/>
                  <a:gd name="T9" fmla="*/ 0 h 60"/>
                  <a:gd name="T10" fmla="*/ 30 w 60"/>
                  <a:gd name="T11" fmla="*/ 50 h 60"/>
                  <a:gd name="T12" fmla="*/ 10 w 60"/>
                  <a:gd name="T13" fmla="*/ 30 h 60"/>
                  <a:gd name="T14" fmla="*/ 30 w 60"/>
                  <a:gd name="T15" fmla="*/ 11 h 60"/>
                  <a:gd name="T16" fmla="*/ 49 w 60"/>
                  <a:gd name="T17" fmla="*/ 30 h 60"/>
                  <a:gd name="T18" fmla="*/ 30 w 60"/>
                  <a:gd name="T19" fmla="*/ 5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0" h="60">
                    <a:moveTo>
                      <a:pt x="30" y="0"/>
                    </a:moveTo>
                    <a:cubicBezTo>
                      <a:pt x="13" y="0"/>
                      <a:pt x="0" y="13"/>
                      <a:pt x="0" y="30"/>
                    </a:cubicBezTo>
                    <a:cubicBezTo>
                      <a:pt x="0" y="47"/>
                      <a:pt x="13" y="60"/>
                      <a:pt x="30" y="60"/>
                    </a:cubicBezTo>
                    <a:cubicBezTo>
                      <a:pt x="47" y="60"/>
                      <a:pt x="60" y="47"/>
                      <a:pt x="60" y="30"/>
                    </a:cubicBezTo>
                    <a:cubicBezTo>
                      <a:pt x="60" y="13"/>
                      <a:pt x="47" y="0"/>
                      <a:pt x="30" y="0"/>
                    </a:cubicBezTo>
                    <a:close/>
                    <a:moveTo>
                      <a:pt x="30" y="50"/>
                    </a:moveTo>
                    <a:cubicBezTo>
                      <a:pt x="19" y="50"/>
                      <a:pt x="10" y="41"/>
                      <a:pt x="10" y="30"/>
                    </a:cubicBezTo>
                    <a:cubicBezTo>
                      <a:pt x="10" y="19"/>
                      <a:pt x="19" y="11"/>
                      <a:pt x="30" y="11"/>
                    </a:cubicBezTo>
                    <a:cubicBezTo>
                      <a:pt x="41" y="11"/>
                      <a:pt x="49" y="19"/>
                      <a:pt x="49" y="30"/>
                    </a:cubicBezTo>
                    <a:cubicBezTo>
                      <a:pt x="49" y="41"/>
                      <a:pt x="41" y="50"/>
                      <a:pt x="30" y="50"/>
                    </a:cubicBezTo>
                    <a:close/>
                  </a:path>
                </a:pathLst>
              </a:custGeom>
              <a:solidFill>
                <a:srgbClr val="397E9E">
                  <a:lumMod val="50000"/>
                </a:srgb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6096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3200" kern="0">
                  <a:solidFill>
                    <a:srgbClr val="A3C5C4"/>
                  </a:solidFill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208" name="Freeform 387"/>
              <p:cNvSpPr>
                <a:spLocks noEditPoints="1"/>
              </p:cNvSpPr>
              <p:nvPr/>
            </p:nvSpPr>
            <p:spPr bwMode="auto">
              <a:xfrm>
                <a:off x="3649371" y="2820710"/>
                <a:ext cx="55018" cy="54630"/>
              </a:xfrm>
              <a:custGeom>
                <a:avLst/>
                <a:gdLst>
                  <a:gd name="T0" fmla="*/ 30 w 60"/>
                  <a:gd name="T1" fmla="*/ 0 h 60"/>
                  <a:gd name="T2" fmla="*/ 0 w 60"/>
                  <a:gd name="T3" fmla="*/ 30 h 60"/>
                  <a:gd name="T4" fmla="*/ 30 w 60"/>
                  <a:gd name="T5" fmla="*/ 60 h 60"/>
                  <a:gd name="T6" fmla="*/ 60 w 60"/>
                  <a:gd name="T7" fmla="*/ 30 h 60"/>
                  <a:gd name="T8" fmla="*/ 30 w 60"/>
                  <a:gd name="T9" fmla="*/ 0 h 60"/>
                  <a:gd name="T10" fmla="*/ 30 w 60"/>
                  <a:gd name="T11" fmla="*/ 50 h 60"/>
                  <a:gd name="T12" fmla="*/ 11 w 60"/>
                  <a:gd name="T13" fmla="*/ 30 h 60"/>
                  <a:gd name="T14" fmla="*/ 30 w 60"/>
                  <a:gd name="T15" fmla="*/ 11 h 60"/>
                  <a:gd name="T16" fmla="*/ 50 w 60"/>
                  <a:gd name="T17" fmla="*/ 30 h 60"/>
                  <a:gd name="T18" fmla="*/ 30 w 60"/>
                  <a:gd name="T19" fmla="*/ 5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0" h="60">
                    <a:moveTo>
                      <a:pt x="30" y="0"/>
                    </a:moveTo>
                    <a:cubicBezTo>
                      <a:pt x="14" y="0"/>
                      <a:pt x="0" y="13"/>
                      <a:pt x="0" y="30"/>
                    </a:cubicBezTo>
                    <a:cubicBezTo>
                      <a:pt x="0" y="47"/>
                      <a:pt x="14" y="60"/>
                      <a:pt x="30" y="60"/>
                    </a:cubicBezTo>
                    <a:cubicBezTo>
                      <a:pt x="47" y="60"/>
                      <a:pt x="60" y="47"/>
                      <a:pt x="60" y="30"/>
                    </a:cubicBezTo>
                    <a:cubicBezTo>
                      <a:pt x="60" y="13"/>
                      <a:pt x="47" y="0"/>
                      <a:pt x="30" y="0"/>
                    </a:cubicBezTo>
                    <a:close/>
                    <a:moveTo>
                      <a:pt x="30" y="50"/>
                    </a:moveTo>
                    <a:cubicBezTo>
                      <a:pt x="19" y="50"/>
                      <a:pt x="11" y="41"/>
                      <a:pt x="11" y="30"/>
                    </a:cubicBezTo>
                    <a:cubicBezTo>
                      <a:pt x="11" y="19"/>
                      <a:pt x="19" y="11"/>
                      <a:pt x="30" y="11"/>
                    </a:cubicBezTo>
                    <a:cubicBezTo>
                      <a:pt x="41" y="11"/>
                      <a:pt x="50" y="19"/>
                      <a:pt x="50" y="30"/>
                    </a:cubicBezTo>
                    <a:cubicBezTo>
                      <a:pt x="50" y="41"/>
                      <a:pt x="41" y="50"/>
                      <a:pt x="30" y="50"/>
                    </a:cubicBezTo>
                    <a:close/>
                  </a:path>
                </a:pathLst>
              </a:custGeom>
              <a:solidFill>
                <a:srgbClr val="397E9E">
                  <a:lumMod val="50000"/>
                </a:srgb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6096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3200" kern="0">
                  <a:solidFill>
                    <a:srgbClr val="A3C5C4"/>
                  </a:solidFill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209" name="Freeform 388"/>
              <p:cNvSpPr>
                <a:spLocks noEditPoints="1"/>
              </p:cNvSpPr>
              <p:nvPr/>
            </p:nvSpPr>
            <p:spPr bwMode="auto">
              <a:xfrm>
                <a:off x="5129428" y="3179488"/>
                <a:ext cx="56180" cy="55793"/>
              </a:xfrm>
              <a:custGeom>
                <a:avLst/>
                <a:gdLst>
                  <a:gd name="T0" fmla="*/ 30 w 61"/>
                  <a:gd name="T1" fmla="*/ 0 h 61"/>
                  <a:gd name="T2" fmla="*/ 0 w 61"/>
                  <a:gd name="T3" fmla="*/ 31 h 61"/>
                  <a:gd name="T4" fmla="*/ 30 w 61"/>
                  <a:gd name="T5" fmla="*/ 61 h 61"/>
                  <a:gd name="T6" fmla="*/ 61 w 61"/>
                  <a:gd name="T7" fmla="*/ 31 h 61"/>
                  <a:gd name="T8" fmla="*/ 30 w 61"/>
                  <a:gd name="T9" fmla="*/ 0 h 61"/>
                  <a:gd name="T10" fmla="*/ 30 w 61"/>
                  <a:gd name="T11" fmla="*/ 50 h 61"/>
                  <a:gd name="T12" fmla="*/ 11 w 61"/>
                  <a:gd name="T13" fmla="*/ 31 h 61"/>
                  <a:gd name="T14" fmla="*/ 30 w 61"/>
                  <a:gd name="T15" fmla="*/ 11 h 61"/>
                  <a:gd name="T16" fmla="*/ 50 w 61"/>
                  <a:gd name="T17" fmla="*/ 31 h 61"/>
                  <a:gd name="T18" fmla="*/ 30 w 61"/>
                  <a:gd name="T19" fmla="*/ 50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1" h="61">
                    <a:moveTo>
                      <a:pt x="30" y="0"/>
                    </a:moveTo>
                    <a:cubicBezTo>
                      <a:pt x="14" y="0"/>
                      <a:pt x="0" y="14"/>
                      <a:pt x="0" y="31"/>
                    </a:cubicBezTo>
                    <a:cubicBezTo>
                      <a:pt x="0" y="47"/>
                      <a:pt x="14" y="61"/>
                      <a:pt x="30" y="61"/>
                    </a:cubicBezTo>
                    <a:cubicBezTo>
                      <a:pt x="47" y="61"/>
                      <a:pt x="61" y="47"/>
                      <a:pt x="61" y="31"/>
                    </a:cubicBezTo>
                    <a:cubicBezTo>
                      <a:pt x="61" y="14"/>
                      <a:pt x="47" y="0"/>
                      <a:pt x="30" y="0"/>
                    </a:cubicBezTo>
                    <a:close/>
                    <a:moveTo>
                      <a:pt x="30" y="50"/>
                    </a:moveTo>
                    <a:cubicBezTo>
                      <a:pt x="20" y="50"/>
                      <a:pt x="11" y="41"/>
                      <a:pt x="11" y="31"/>
                    </a:cubicBezTo>
                    <a:cubicBezTo>
                      <a:pt x="11" y="20"/>
                      <a:pt x="20" y="11"/>
                      <a:pt x="30" y="11"/>
                    </a:cubicBezTo>
                    <a:cubicBezTo>
                      <a:pt x="41" y="11"/>
                      <a:pt x="50" y="20"/>
                      <a:pt x="50" y="31"/>
                    </a:cubicBezTo>
                    <a:cubicBezTo>
                      <a:pt x="50" y="41"/>
                      <a:pt x="41" y="50"/>
                      <a:pt x="30" y="50"/>
                    </a:cubicBezTo>
                    <a:close/>
                  </a:path>
                </a:pathLst>
              </a:custGeom>
              <a:solidFill>
                <a:srgbClr val="397E9E">
                  <a:lumMod val="50000"/>
                </a:srgb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6096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3200" kern="0">
                  <a:solidFill>
                    <a:srgbClr val="A3C5C4"/>
                  </a:solidFill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210" name="Freeform 389"/>
              <p:cNvSpPr>
                <a:spLocks noEditPoints="1"/>
              </p:cNvSpPr>
              <p:nvPr/>
            </p:nvSpPr>
            <p:spPr bwMode="auto">
              <a:xfrm>
                <a:off x="4664876" y="3818004"/>
                <a:ext cx="55792" cy="55018"/>
              </a:xfrm>
              <a:custGeom>
                <a:avLst/>
                <a:gdLst>
                  <a:gd name="T0" fmla="*/ 30 w 61"/>
                  <a:gd name="T1" fmla="*/ 0 h 60"/>
                  <a:gd name="T2" fmla="*/ 0 w 61"/>
                  <a:gd name="T3" fmla="*/ 30 h 60"/>
                  <a:gd name="T4" fmla="*/ 30 w 61"/>
                  <a:gd name="T5" fmla="*/ 60 h 60"/>
                  <a:gd name="T6" fmla="*/ 61 w 61"/>
                  <a:gd name="T7" fmla="*/ 30 h 60"/>
                  <a:gd name="T8" fmla="*/ 30 w 61"/>
                  <a:gd name="T9" fmla="*/ 0 h 60"/>
                  <a:gd name="T10" fmla="*/ 30 w 61"/>
                  <a:gd name="T11" fmla="*/ 49 h 60"/>
                  <a:gd name="T12" fmla="*/ 11 w 61"/>
                  <a:gd name="T13" fmla="*/ 30 h 60"/>
                  <a:gd name="T14" fmla="*/ 30 w 61"/>
                  <a:gd name="T15" fmla="*/ 10 h 60"/>
                  <a:gd name="T16" fmla="*/ 50 w 61"/>
                  <a:gd name="T17" fmla="*/ 30 h 60"/>
                  <a:gd name="T18" fmla="*/ 30 w 61"/>
                  <a:gd name="T19" fmla="*/ 49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1" h="60">
                    <a:moveTo>
                      <a:pt x="30" y="0"/>
                    </a:moveTo>
                    <a:cubicBezTo>
                      <a:pt x="14" y="0"/>
                      <a:pt x="0" y="13"/>
                      <a:pt x="0" y="30"/>
                    </a:cubicBezTo>
                    <a:cubicBezTo>
                      <a:pt x="0" y="46"/>
                      <a:pt x="14" y="60"/>
                      <a:pt x="30" y="60"/>
                    </a:cubicBezTo>
                    <a:cubicBezTo>
                      <a:pt x="47" y="60"/>
                      <a:pt x="61" y="46"/>
                      <a:pt x="61" y="30"/>
                    </a:cubicBezTo>
                    <a:cubicBezTo>
                      <a:pt x="61" y="13"/>
                      <a:pt x="47" y="0"/>
                      <a:pt x="30" y="0"/>
                    </a:cubicBezTo>
                    <a:close/>
                    <a:moveTo>
                      <a:pt x="30" y="49"/>
                    </a:moveTo>
                    <a:cubicBezTo>
                      <a:pt x="20" y="49"/>
                      <a:pt x="11" y="41"/>
                      <a:pt x="11" y="30"/>
                    </a:cubicBezTo>
                    <a:cubicBezTo>
                      <a:pt x="11" y="19"/>
                      <a:pt x="20" y="10"/>
                      <a:pt x="30" y="10"/>
                    </a:cubicBezTo>
                    <a:cubicBezTo>
                      <a:pt x="41" y="10"/>
                      <a:pt x="50" y="19"/>
                      <a:pt x="50" y="30"/>
                    </a:cubicBezTo>
                    <a:cubicBezTo>
                      <a:pt x="50" y="41"/>
                      <a:pt x="41" y="49"/>
                      <a:pt x="30" y="49"/>
                    </a:cubicBezTo>
                    <a:close/>
                  </a:path>
                </a:pathLst>
              </a:custGeom>
              <a:solidFill>
                <a:srgbClr val="397E9E">
                  <a:lumMod val="50000"/>
                </a:srgb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6096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3200" kern="0">
                  <a:solidFill>
                    <a:srgbClr val="A3C5C4"/>
                  </a:solidFill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211" name="Oval 390"/>
              <p:cNvSpPr>
                <a:spLocks noChangeArrowheads="1"/>
              </p:cNvSpPr>
              <p:nvPr/>
            </p:nvSpPr>
            <p:spPr bwMode="auto">
              <a:xfrm>
                <a:off x="4322370" y="1953987"/>
                <a:ext cx="33708" cy="34870"/>
              </a:xfrm>
              <a:prstGeom prst="ellipse">
                <a:avLst/>
              </a:prstGeom>
              <a:solidFill>
                <a:srgbClr val="397E9E">
                  <a:lumMod val="50000"/>
                </a:srgb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6096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3200" kern="0">
                  <a:solidFill>
                    <a:srgbClr val="A3C5C4"/>
                  </a:solidFill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212" name="Freeform 391"/>
              <p:cNvSpPr>
                <a:spLocks noEditPoints="1"/>
              </p:cNvSpPr>
              <p:nvPr/>
            </p:nvSpPr>
            <p:spPr bwMode="auto">
              <a:xfrm>
                <a:off x="4316559" y="1948562"/>
                <a:ext cx="44944" cy="45719"/>
              </a:xfrm>
              <a:custGeom>
                <a:avLst/>
                <a:gdLst>
                  <a:gd name="T0" fmla="*/ 24 w 49"/>
                  <a:gd name="T1" fmla="*/ 50 h 50"/>
                  <a:gd name="T2" fmla="*/ 0 w 49"/>
                  <a:gd name="T3" fmla="*/ 25 h 50"/>
                  <a:gd name="T4" fmla="*/ 24 w 49"/>
                  <a:gd name="T5" fmla="*/ 0 h 50"/>
                  <a:gd name="T6" fmla="*/ 49 w 49"/>
                  <a:gd name="T7" fmla="*/ 25 h 50"/>
                  <a:gd name="T8" fmla="*/ 24 w 49"/>
                  <a:gd name="T9" fmla="*/ 50 h 50"/>
                  <a:gd name="T10" fmla="*/ 24 w 49"/>
                  <a:gd name="T11" fmla="*/ 12 h 50"/>
                  <a:gd name="T12" fmla="*/ 12 w 49"/>
                  <a:gd name="T13" fmla="*/ 25 h 50"/>
                  <a:gd name="T14" fmla="*/ 24 w 49"/>
                  <a:gd name="T15" fmla="*/ 38 h 50"/>
                  <a:gd name="T16" fmla="*/ 37 w 49"/>
                  <a:gd name="T17" fmla="*/ 25 h 50"/>
                  <a:gd name="T18" fmla="*/ 24 w 49"/>
                  <a:gd name="T19" fmla="*/ 12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9" h="50">
                    <a:moveTo>
                      <a:pt x="24" y="50"/>
                    </a:moveTo>
                    <a:cubicBezTo>
                      <a:pt x="11" y="50"/>
                      <a:pt x="0" y="39"/>
                      <a:pt x="0" y="25"/>
                    </a:cubicBezTo>
                    <a:cubicBezTo>
                      <a:pt x="0" y="11"/>
                      <a:pt x="11" y="0"/>
                      <a:pt x="24" y="0"/>
                    </a:cubicBezTo>
                    <a:cubicBezTo>
                      <a:pt x="38" y="0"/>
                      <a:pt x="49" y="11"/>
                      <a:pt x="49" y="25"/>
                    </a:cubicBezTo>
                    <a:cubicBezTo>
                      <a:pt x="49" y="39"/>
                      <a:pt x="38" y="50"/>
                      <a:pt x="24" y="50"/>
                    </a:cubicBezTo>
                    <a:close/>
                    <a:moveTo>
                      <a:pt x="24" y="12"/>
                    </a:moveTo>
                    <a:cubicBezTo>
                      <a:pt x="17" y="12"/>
                      <a:pt x="12" y="18"/>
                      <a:pt x="12" y="25"/>
                    </a:cubicBezTo>
                    <a:cubicBezTo>
                      <a:pt x="12" y="32"/>
                      <a:pt x="17" y="38"/>
                      <a:pt x="24" y="38"/>
                    </a:cubicBezTo>
                    <a:cubicBezTo>
                      <a:pt x="32" y="38"/>
                      <a:pt x="37" y="32"/>
                      <a:pt x="37" y="25"/>
                    </a:cubicBezTo>
                    <a:cubicBezTo>
                      <a:pt x="37" y="18"/>
                      <a:pt x="32" y="12"/>
                      <a:pt x="24" y="12"/>
                    </a:cubicBezTo>
                    <a:close/>
                  </a:path>
                </a:pathLst>
              </a:custGeom>
              <a:solidFill>
                <a:srgbClr val="397E9E">
                  <a:lumMod val="50000"/>
                </a:srgb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6096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3200" kern="0">
                  <a:solidFill>
                    <a:srgbClr val="A3C5C4"/>
                  </a:solidFill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213" name="Oval 392"/>
              <p:cNvSpPr>
                <a:spLocks noChangeArrowheads="1"/>
              </p:cNvSpPr>
              <p:nvPr/>
            </p:nvSpPr>
            <p:spPr bwMode="auto">
              <a:xfrm>
                <a:off x="3528488" y="2248061"/>
                <a:ext cx="42232" cy="41069"/>
              </a:xfrm>
              <a:prstGeom prst="ellipse">
                <a:avLst/>
              </a:prstGeom>
              <a:solidFill>
                <a:srgbClr val="397E9E">
                  <a:lumMod val="50000"/>
                </a:srgb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6096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3200" kern="0">
                  <a:solidFill>
                    <a:srgbClr val="A3C5C4"/>
                  </a:solidFill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214" name="Freeform 393"/>
              <p:cNvSpPr>
                <a:spLocks noEditPoints="1"/>
              </p:cNvSpPr>
              <p:nvPr/>
            </p:nvSpPr>
            <p:spPr bwMode="auto">
              <a:xfrm>
                <a:off x="3523063" y="2242636"/>
                <a:ext cx="53080" cy="52306"/>
              </a:xfrm>
              <a:custGeom>
                <a:avLst/>
                <a:gdLst>
                  <a:gd name="T0" fmla="*/ 29 w 58"/>
                  <a:gd name="T1" fmla="*/ 57 h 57"/>
                  <a:gd name="T2" fmla="*/ 0 w 58"/>
                  <a:gd name="T3" fmla="*/ 28 h 57"/>
                  <a:gd name="T4" fmla="*/ 29 w 58"/>
                  <a:gd name="T5" fmla="*/ 0 h 57"/>
                  <a:gd name="T6" fmla="*/ 58 w 58"/>
                  <a:gd name="T7" fmla="*/ 28 h 57"/>
                  <a:gd name="T8" fmla="*/ 29 w 58"/>
                  <a:gd name="T9" fmla="*/ 57 h 57"/>
                  <a:gd name="T10" fmla="*/ 29 w 58"/>
                  <a:gd name="T11" fmla="*/ 11 h 57"/>
                  <a:gd name="T12" fmla="*/ 12 w 58"/>
                  <a:gd name="T13" fmla="*/ 28 h 57"/>
                  <a:gd name="T14" fmla="*/ 29 w 58"/>
                  <a:gd name="T15" fmla="*/ 45 h 57"/>
                  <a:gd name="T16" fmla="*/ 46 w 58"/>
                  <a:gd name="T17" fmla="*/ 28 h 57"/>
                  <a:gd name="T18" fmla="*/ 29 w 58"/>
                  <a:gd name="T19" fmla="*/ 11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8" h="57">
                    <a:moveTo>
                      <a:pt x="29" y="57"/>
                    </a:moveTo>
                    <a:cubicBezTo>
                      <a:pt x="13" y="57"/>
                      <a:pt x="0" y="44"/>
                      <a:pt x="0" y="28"/>
                    </a:cubicBezTo>
                    <a:cubicBezTo>
                      <a:pt x="0" y="13"/>
                      <a:pt x="13" y="0"/>
                      <a:pt x="29" y="0"/>
                    </a:cubicBezTo>
                    <a:cubicBezTo>
                      <a:pt x="45" y="0"/>
                      <a:pt x="58" y="13"/>
                      <a:pt x="58" y="28"/>
                    </a:cubicBezTo>
                    <a:cubicBezTo>
                      <a:pt x="58" y="44"/>
                      <a:pt x="45" y="57"/>
                      <a:pt x="29" y="57"/>
                    </a:cubicBezTo>
                    <a:close/>
                    <a:moveTo>
                      <a:pt x="29" y="11"/>
                    </a:moveTo>
                    <a:cubicBezTo>
                      <a:pt x="19" y="11"/>
                      <a:pt x="12" y="19"/>
                      <a:pt x="12" y="28"/>
                    </a:cubicBezTo>
                    <a:cubicBezTo>
                      <a:pt x="12" y="38"/>
                      <a:pt x="19" y="45"/>
                      <a:pt x="29" y="45"/>
                    </a:cubicBezTo>
                    <a:cubicBezTo>
                      <a:pt x="38" y="45"/>
                      <a:pt x="46" y="38"/>
                      <a:pt x="46" y="28"/>
                    </a:cubicBezTo>
                    <a:cubicBezTo>
                      <a:pt x="46" y="19"/>
                      <a:pt x="38" y="11"/>
                      <a:pt x="29" y="11"/>
                    </a:cubicBezTo>
                    <a:close/>
                  </a:path>
                </a:pathLst>
              </a:custGeom>
              <a:solidFill>
                <a:srgbClr val="397E9E">
                  <a:lumMod val="50000"/>
                </a:srgb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6096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3200" kern="0">
                  <a:solidFill>
                    <a:srgbClr val="A3C5C4"/>
                  </a:solidFill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215" name="Oval 394"/>
              <p:cNvSpPr>
                <a:spLocks noChangeArrowheads="1"/>
              </p:cNvSpPr>
              <p:nvPr/>
            </p:nvSpPr>
            <p:spPr bwMode="auto">
              <a:xfrm>
                <a:off x="4351430" y="1595208"/>
                <a:ext cx="41457" cy="41845"/>
              </a:xfrm>
              <a:prstGeom prst="ellipse">
                <a:avLst/>
              </a:prstGeom>
              <a:solidFill>
                <a:srgbClr val="397E9E">
                  <a:lumMod val="50000"/>
                </a:srgb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6096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3200" kern="0">
                  <a:solidFill>
                    <a:srgbClr val="A3C5C4"/>
                  </a:solidFill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216" name="Freeform 395"/>
              <p:cNvSpPr>
                <a:spLocks noEditPoints="1"/>
              </p:cNvSpPr>
              <p:nvPr/>
            </p:nvSpPr>
            <p:spPr bwMode="auto">
              <a:xfrm>
                <a:off x="4346005" y="1590559"/>
                <a:ext cx="52306" cy="52306"/>
              </a:xfrm>
              <a:custGeom>
                <a:avLst/>
                <a:gdLst>
                  <a:gd name="T0" fmla="*/ 29 w 57"/>
                  <a:gd name="T1" fmla="*/ 57 h 57"/>
                  <a:gd name="T2" fmla="*/ 0 w 57"/>
                  <a:gd name="T3" fmla="*/ 28 h 57"/>
                  <a:gd name="T4" fmla="*/ 29 w 57"/>
                  <a:gd name="T5" fmla="*/ 0 h 57"/>
                  <a:gd name="T6" fmla="*/ 57 w 57"/>
                  <a:gd name="T7" fmla="*/ 28 h 57"/>
                  <a:gd name="T8" fmla="*/ 29 w 57"/>
                  <a:gd name="T9" fmla="*/ 57 h 57"/>
                  <a:gd name="T10" fmla="*/ 29 w 57"/>
                  <a:gd name="T11" fmla="*/ 11 h 57"/>
                  <a:gd name="T12" fmla="*/ 12 w 57"/>
                  <a:gd name="T13" fmla="*/ 28 h 57"/>
                  <a:gd name="T14" fmla="*/ 29 w 57"/>
                  <a:gd name="T15" fmla="*/ 45 h 57"/>
                  <a:gd name="T16" fmla="*/ 46 w 57"/>
                  <a:gd name="T17" fmla="*/ 28 h 57"/>
                  <a:gd name="T18" fmla="*/ 29 w 57"/>
                  <a:gd name="T19" fmla="*/ 11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7" h="57">
                    <a:moveTo>
                      <a:pt x="29" y="57"/>
                    </a:moveTo>
                    <a:cubicBezTo>
                      <a:pt x="13" y="57"/>
                      <a:pt x="0" y="44"/>
                      <a:pt x="0" y="28"/>
                    </a:cubicBezTo>
                    <a:cubicBezTo>
                      <a:pt x="0" y="12"/>
                      <a:pt x="13" y="0"/>
                      <a:pt x="29" y="0"/>
                    </a:cubicBezTo>
                    <a:cubicBezTo>
                      <a:pt x="44" y="0"/>
                      <a:pt x="57" y="12"/>
                      <a:pt x="57" y="28"/>
                    </a:cubicBezTo>
                    <a:cubicBezTo>
                      <a:pt x="57" y="44"/>
                      <a:pt x="44" y="57"/>
                      <a:pt x="29" y="57"/>
                    </a:cubicBezTo>
                    <a:close/>
                    <a:moveTo>
                      <a:pt x="29" y="11"/>
                    </a:moveTo>
                    <a:cubicBezTo>
                      <a:pt x="19" y="11"/>
                      <a:pt x="12" y="19"/>
                      <a:pt x="12" y="28"/>
                    </a:cubicBezTo>
                    <a:cubicBezTo>
                      <a:pt x="12" y="38"/>
                      <a:pt x="19" y="45"/>
                      <a:pt x="29" y="45"/>
                    </a:cubicBezTo>
                    <a:cubicBezTo>
                      <a:pt x="38" y="45"/>
                      <a:pt x="46" y="38"/>
                      <a:pt x="46" y="28"/>
                    </a:cubicBezTo>
                    <a:cubicBezTo>
                      <a:pt x="46" y="19"/>
                      <a:pt x="38" y="11"/>
                      <a:pt x="29" y="11"/>
                    </a:cubicBezTo>
                    <a:close/>
                  </a:path>
                </a:pathLst>
              </a:custGeom>
              <a:solidFill>
                <a:srgbClr val="397E9E">
                  <a:lumMod val="50000"/>
                </a:srgb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6096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3200" kern="0">
                  <a:solidFill>
                    <a:srgbClr val="A3C5C4"/>
                  </a:solidFill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217" name="Oval 396"/>
              <p:cNvSpPr>
                <a:spLocks noChangeArrowheads="1"/>
              </p:cNvSpPr>
              <p:nvPr/>
            </p:nvSpPr>
            <p:spPr bwMode="auto">
              <a:xfrm>
                <a:off x="5280920" y="2079520"/>
                <a:ext cx="41845" cy="42232"/>
              </a:xfrm>
              <a:prstGeom prst="ellipse">
                <a:avLst/>
              </a:prstGeom>
              <a:solidFill>
                <a:srgbClr val="397E9E">
                  <a:lumMod val="50000"/>
                </a:srgb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6096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3200" kern="0">
                  <a:solidFill>
                    <a:srgbClr val="A3C5C4"/>
                  </a:solidFill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218" name="Freeform 397"/>
              <p:cNvSpPr>
                <a:spLocks noEditPoints="1"/>
              </p:cNvSpPr>
              <p:nvPr/>
            </p:nvSpPr>
            <p:spPr bwMode="auto">
              <a:xfrm>
                <a:off x="5275109" y="2074870"/>
                <a:ext cx="53468" cy="52306"/>
              </a:xfrm>
              <a:custGeom>
                <a:avLst/>
                <a:gdLst>
                  <a:gd name="T0" fmla="*/ 29 w 58"/>
                  <a:gd name="T1" fmla="*/ 57 h 57"/>
                  <a:gd name="T2" fmla="*/ 0 w 58"/>
                  <a:gd name="T3" fmla="*/ 28 h 57"/>
                  <a:gd name="T4" fmla="*/ 29 w 58"/>
                  <a:gd name="T5" fmla="*/ 0 h 57"/>
                  <a:gd name="T6" fmla="*/ 58 w 58"/>
                  <a:gd name="T7" fmla="*/ 28 h 57"/>
                  <a:gd name="T8" fmla="*/ 29 w 58"/>
                  <a:gd name="T9" fmla="*/ 57 h 57"/>
                  <a:gd name="T10" fmla="*/ 29 w 58"/>
                  <a:gd name="T11" fmla="*/ 11 h 57"/>
                  <a:gd name="T12" fmla="*/ 12 w 58"/>
                  <a:gd name="T13" fmla="*/ 28 h 57"/>
                  <a:gd name="T14" fmla="*/ 29 w 58"/>
                  <a:gd name="T15" fmla="*/ 45 h 57"/>
                  <a:gd name="T16" fmla="*/ 46 w 58"/>
                  <a:gd name="T17" fmla="*/ 28 h 57"/>
                  <a:gd name="T18" fmla="*/ 29 w 58"/>
                  <a:gd name="T19" fmla="*/ 11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8" h="57">
                    <a:moveTo>
                      <a:pt x="29" y="57"/>
                    </a:moveTo>
                    <a:cubicBezTo>
                      <a:pt x="13" y="57"/>
                      <a:pt x="0" y="44"/>
                      <a:pt x="0" y="28"/>
                    </a:cubicBezTo>
                    <a:cubicBezTo>
                      <a:pt x="0" y="12"/>
                      <a:pt x="13" y="0"/>
                      <a:pt x="29" y="0"/>
                    </a:cubicBezTo>
                    <a:cubicBezTo>
                      <a:pt x="45" y="0"/>
                      <a:pt x="58" y="12"/>
                      <a:pt x="58" y="28"/>
                    </a:cubicBezTo>
                    <a:cubicBezTo>
                      <a:pt x="58" y="44"/>
                      <a:pt x="45" y="57"/>
                      <a:pt x="29" y="57"/>
                    </a:cubicBezTo>
                    <a:close/>
                    <a:moveTo>
                      <a:pt x="29" y="11"/>
                    </a:moveTo>
                    <a:cubicBezTo>
                      <a:pt x="19" y="11"/>
                      <a:pt x="12" y="19"/>
                      <a:pt x="12" y="28"/>
                    </a:cubicBezTo>
                    <a:cubicBezTo>
                      <a:pt x="12" y="38"/>
                      <a:pt x="19" y="45"/>
                      <a:pt x="29" y="45"/>
                    </a:cubicBezTo>
                    <a:cubicBezTo>
                      <a:pt x="38" y="45"/>
                      <a:pt x="46" y="38"/>
                      <a:pt x="46" y="28"/>
                    </a:cubicBezTo>
                    <a:cubicBezTo>
                      <a:pt x="46" y="19"/>
                      <a:pt x="38" y="11"/>
                      <a:pt x="29" y="11"/>
                    </a:cubicBezTo>
                    <a:close/>
                  </a:path>
                </a:pathLst>
              </a:custGeom>
              <a:solidFill>
                <a:srgbClr val="397E9E">
                  <a:lumMod val="50000"/>
                </a:srgb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6096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3200" kern="0">
                  <a:solidFill>
                    <a:srgbClr val="A3C5C4"/>
                  </a:solidFill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219" name="Oval 398"/>
              <p:cNvSpPr>
                <a:spLocks noChangeArrowheads="1"/>
              </p:cNvSpPr>
              <p:nvPr/>
            </p:nvSpPr>
            <p:spPr bwMode="auto">
              <a:xfrm>
                <a:off x="4980260" y="2187618"/>
                <a:ext cx="42232" cy="42232"/>
              </a:xfrm>
              <a:prstGeom prst="ellipse">
                <a:avLst/>
              </a:prstGeom>
              <a:solidFill>
                <a:srgbClr val="397E9E">
                  <a:lumMod val="50000"/>
                </a:srgb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6096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3200" kern="0">
                  <a:solidFill>
                    <a:srgbClr val="A3C5C4"/>
                  </a:solidFill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220" name="Freeform 399"/>
              <p:cNvSpPr>
                <a:spLocks noEditPoints="1"/>
              </p:cNvSpPr>
              <p:nvPr/>
            </p:nvSpPr>
            <p:spPr bwMode="auto">
              <a:xfrm>
                <a:off x="4974835" y="2182969"/>
                <a:ext cx="51918" cy="52306"/>
              </a:xfrm>
              <a:custGeom>
                <a:avLst/>
                <a:gdLst>
                  <a:gd name="T0" fmla="*/ 29 w 57"/>
                  <a:gd name="T1" fmla="*/ 57 h 57"/>
                  <a:gd name="T2" fmla="*/ 0 w 57"/>
                  <a:gd name="T3" fmla="*/ 28 h 57"/>
                  <a:gd name="T4" fmla="*/ 29 w 57"/>
                  <a:gd name="T5" fmla="*/ 0 h 57"/>
                  <a:gd name="T6" fmla="*/ 57 w 57"/>
                  <a:gd name="T7" fmla="*/ 28 h 57"/>
                  <a:gd name="T8" fmla="*/ 29 w 57"/>
                  <a:gd name="T9" fmla="*/ 57 h 57"/>
                  <a:gd name="T10" fmla="*/ 29 w 57"/>
                  <a:gd name="T11" fmla="*/ 11 h 57"/>
                  <a:gd name="T12" fmla="*/ 12 w 57"/>
                  <a:gd name="T13" fmla="*/ 28 h 57"/>
                  <a:gd name="T14" fmla="*/ 29 w 57"/>
                  <a:gd name="T15" fmla="*/ 45 h 57"/>
                  <a:gd name="T16" fmla="*/ 46 w 57"/>
                  <a:gd name="T17" fmla="*/ 28 h 57"/>
                  <a:gd name="T18" fmla="*/ 29 w 57"/>
                  <a:gd name="T19" fmla="*/ 11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7" h="57">
                    <a:moveTo>
                      <a:pt x="29" y="57"/>
                    </a:moveTo>
                    <a:cubicBezTo>
                      <a:pt x="13" y="57"/>
                      <a:pt x="0" y="44"/>
                      <a:pt x="0" y="28"/>
                    </a:cubicBezTo>
                    <a:cubicBezTo>
                      <a:pt x="0" y="12"/>
                      <a:pt x="13" y="0"/>
                      <a:pt x="29" y="0"/>
                    </a:cubicBezTo>
                    <a:cubicBezTo>
                      <a:pt x="45" y="0"/>
                      <a:pt x="57" y="12"/>
                      <a:pt x="57" y="28"/>
                    </a:cubicBezTo>
                    <a:cubicBezTo>
                      <a:pt x="57" y="44"/>
                      <a:pt x="45" y="57"/>
                      <a:pt x="29" y="57"/>
                    </a:cubicBezTo>
                    <a:close/>
                    <a:moveTo>
                      <a:pt x="29" y="11"/>
                    </a:moveTo>
                    <a:cubicBezTo>
                      <a:pt x="19" y="11"/>
                      <a:pt x="12" y="19"/>
                      <a:pt x="12" y="28"/>
                    </a:cubicBezTo>
                    <a:cubicBezTo>
                      <a:pt x="12" y="38"/>
                      <a:pt x="19" y="45"/>
                      <a:pt x="29" y="45"/>
                    </a:cubicBezTo>
                    <a:cubicBezTo>
                      <a:pt x="38" y="45"/>
                      <a:pt x="46" y="38"/>
                      <a:pt x="46" y="28"/>
                    </a:cubicBezTo>
                    <a:cubicBezTo>
                      <a:pt x="46" y="19"/>
                      <a:pt x="38" y="11"/>
                      <a:pt x="29" y="11"/>
                    </a:cubicBezTo>
                    <a:close/>
                  </a:path>
                </a:pathLst>
              </a:custGeom>
              <a:solidFill>
                <a:srgbClr val="397E9E">
                  <a:lumMod val="50000"/>
                </a:srgb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6096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3200" kern="0">
                  <a:solidFill>
                    <a:srgbClr val="A3C5C4"/>
                  </a:solidFill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221" name="Oval 400"/>
              <p:cNvSpPr>
                <a:spLocks noChangeArrowheads="1"/>
              </p:cNvSpPr>
              <p:nvPr/>
            </p:nvSpPr>
            <p:spPr bwMode="auto">
              <a:xfrm>
                <a:off x="3736547" y="2391804"/>
                <a:ext cx="42232" cy="42232"/>
              </a:xfrm>
              <a:prstGeom prst="ellipse">
                <a:avLst/>
              </a:prstGeom>
              <a:solidFill>
                <a:srgbClr val="397E9E">
                  <a:lumMod val="50000"/>
                </a:srgb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6096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3200" kern="0">
                  <a:solidFill>
                    <a:srgbClr val="A3C5C4"/>
                  </a:solidFill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222" name="Freeform 401"/>
              <p:cNvSpPr>
                <a:spLocks noEditPoints="1"/>
              </p:cNvSpPr>
              <p:nvPr/>
            </p:nvSpPr>
            <p:spPr bwMode="auto">
              <a:xfrm>
                <a:off x="3731123" y="2387155"/>
                <a:ext cx="53080" cy="52306"/>
              </a:xfrm>
              <a:custGeom>
                <a:avLst/>
                <a:gdLst>
                  <a:gd name="T0" fmla="*/ 29 w 58"/>
                  <a:gd name="T1" fmla="*/ 57 h 57"/>
                  <a:gd name="T2" fmla="*/ 0 w 58"/>
                  <a:gd name="T3" fmla="*/ 28 h 57"/>
                  <a:gd name="T4" fmla="*/ 29 w 58"/>
                  <a:gd name="T5" fmla="*/ 0 h 57"/>
                  <a:gd name="T6" fmla="*/ 58 w 58"/>
                  <a:gd name="T7" fmla="*/ 28 h 57"/>
                  <a:gd name="T8" fmla="*/ 29 w 58"/>
                  <a:gd name="T9" fmla="*/ 57 h 57"/>
                  <a:gd name="T10" fmla="*/ 29 w 58"/>
                  <a:gd name="T11" fmla="*/ 11 h 57"/>
                  <a:gd name="T12" fmla="*/ 12 w 58"/>
                  <a:gd name="T13" fmla="*/ 28 h 57"/>
                  <a:gd name="T14" fmla="*/ 29 w 58"/>
                  <a:gd name="T15" fmla="*/ 45 h 57"/>
                  <a:gd name="T16" fmla="*/ 46 w 58"/>
                  <a:gd name="T17" fmla="*/ 28 h 57"/>
                  <a:gd name="T18" fmla="*/ 29 w 58"/>
                  <a:gd name="T19" fmla="*/ 11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8" h="57">
                    <a:moveTo>
                      <a:pt x="29" y="57"/>
                    </a:moveTo>
                    <a:cubicBezTo>
                      <a:pt x="13" y="57"/>
                      <a:pt x="0" y="44"/>
                      <a:pt x="0" y="28"/>
                    </a:cubicBezTo>
                    <a:cubicBezTo>
                      <a:pt x="0" y="12"/>
                      <a:pt x="13" y="0"/>
                      <a:pt x="29" y="0"/>
                    </a:cubicBezTo>
                    <a:cubicBezTo>
                      <a:pt x="45" y="0"/>
                      <a:pt x="58" y="12"/>
                      <a:pt x="58" y="28"/>
                    </a:cubicBezTo>
                    <a:cubicBezTo>
                      <a:pt x="58" y="44"/>
                      <a:pt x="45" y="57"/>
                      <a:pt x="29" y="57"/>
                    </a:cubicBezTo>
                    <a:close/>
                    <a:moveTo>
                      <a:pt x="29" y="11"/>
                    </a:moveTo>
                    <a:cubicBezTo>
                      <a:pt x="20" y="11"/>
                      <a:pt x="12" y="19"/>
                      <a:pt x="12" y="28"/>
                    </a:cubicBezTo>
                    <a:cubicBezTo>
                      <a:pt x="12" y="38"/>
                      <a:pt x="20" y="45"/>
                      <a:pt x="29" y="45"/>
                    </a:cubicBezTo>
                    <a:cubicBezTo>
                      <a:pt x="39" y="45"/>
                      <a:pt x="46" y="38"/>
                      <a:pt x="46" y="28"/>
                    </a:cubicBezTo>
                    <a:cubicBezTo>
                      <a:pt x="46" y="19"/>
                      <a:pt x="39" y="11"/>
                      <a:pt x="29" y="11"/>
                    </a:cubicBezTo>
                    <a:close/>
                  </a:path>
                </a:pathLst>
              </a:custGeom>
              <a:solidFill>
                <a:srgbClr val="397E9E">
                  <a:lumMod val="50000"/>
                </a:srgb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6096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3200" kern="0">
                  <a:solidFill>
                    <a:srgbClr val="A3C5C4"/>
                  </a:solidFill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223" name="Oval 402"/>
              <p:cNvSpPr>
                <a:spLocks noChangeArrowheads="1"/>
              </p:cNvSpPr>
              <p:nvPr/>
            </p:nvSpPr>
            <p:spPr bwMode="auto">
              <a:xfrm>
                <a:off x="4870224" y="2313152"/>
                <a:ext cx="42232" cy="42232"/>
              </a:xfrm>
              <a:prstGeom prst="ellipse">
                <a:avLst/>
              </a:prstGeom>
              <a:solidFill>
                <a:srgbClr val="397E9E">
                  <a:lumMod val="50000"/>
                </a:srgb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6096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3200" kern="0">
                  <a:solidFill>
                    <a:srgbClr val="A3C5C4"/>
                  </a:solidFill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224" name="Freeform 403"/>
              <p:cNvSpPr>
                <a:spLocks noEditPoints="1"/>
              </p:cNvSpPr>
              <p:nvPr/>
            </p:nvSpPr>
            <p:spPr bwMode="auto">
              <a:xfrm>
                <a:off x="4864800" y="2307727"/>
                <a:ext cx="52306" cy="53080"/>
              </a:xfrm>
              <a:custGeom>
                <a:avLst/>
                <a:gdLst>
                  <a:gd name="T0" fmla="*/ 29 w 57"/>
                  <a:gd name="T1" fmla="*/ 58 h 58"/>
                  <a:gd name="T2" fmla="*/ 0 w 57"/>
                  <a:gd name="T3" fmla="*/ 29 h 58"/>
                  <a:gd name="T4" fmla="*/ 29 w 57"/>
                  <a:gd name="T5" fmla="*/ 0 h 58"/>
                  <a:gd name="T6" fmla="*/ 57 w 57"/>
                  <a:gd name="T7" fmla="*/ 29 h 58"/>
                  <a:gd name="T8" fmla="*/ 29 w 57"/>
                  <a:gd name="T9" fmla="*/ 58 h 58"/>
                  <a:gd name="T10" fmla="*/ 29 w 57"/>
                  <a:gd name="T11" fmla="*/ 12 h 58"/>
                  <a:gd name="T12" fmla="*/ 12 w 57"/>
                  <a:gd name="T13" fmla="*/ 29 h 58"/>
                  <a:gd name="T14" fmla="*/ 29 w 57"/>
                  <a:gd name="T15" fmla="*/ 46 h 58"/>
                  <a:gd name="T16" fmla="*/ 46 w 57"/>
                  <a:gd name="T17" fmla="*/ 29 h 58"/>
                  <a:gd name="T18" fmla="*/ 29 w 57"/>
                  <a:gd name="T19" fmla="*/ 12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7" h="58">
                    <a:moveTo>
                      <a:pt x="29" y="58"/>
                    </a:moveTo>
                    <a:cubicBezTo>
                      <a:pt x="13" y="58"/>
                      <a:pt x="0" y="45"/>
                      <a:pt x="0" y="29"/>
                    </a:cubicBezTo>
                    <a:cubicBezTo>
                      <a:pt x="0" y="13"/>
                      <a:pt x="13" y="0"/>
                      <a:pt x="29" y="0"/>
                    </a:cubicBezTo>
                    <a:cubicBezTo>
                      <a:pt x="44" y="0"/>
                      <a:pt x="57" y="13"/>
                      <a:pt x="57" y="29"/>
                    </a:cubicBezTo>
                    <a:cubicBezTo>
                      <a:pt x="57" y="45"/>
                      <a:pt x="44" y="58"/>
                      <a:pt x="29" y="58"/>
                    </a:cubicBezTo>
                    <a:close/>
                    <a:moveTo>
                      <a:pt x="29" y="12"/>
                    </a:moveTo>
                    <a:cubicBezTo>
                      <a:pt x="19" y="12"/>
                      <a:pt x="12" y="20"/>
                      <a:pt x="12" y="29"/>
                    </a:cubicBezTo>
                    <a:cubicBezTo>
                      <a:pt x="12" y="39"/>
                      <a:pt x="19" y="46"/>
                      <a:pt x="29" y="46"/>
                    </a:cubicBezTo>
                    <a:cubicBezTo>
                      <a:pt x="38" y="46"/>
                      <a:pt x="46" y="39"/>
                      <a:pt x="46" y="29"/>
                    </a:cubicBezTo>
                    <a:cubicBezTo>
                      <a:pt x="46" y="20"/>
                      <a:pt x="38" y="12"/>
                      <a:pt x="29" y="12"/>
                    </a:cubicBezTo>
                    <a:close/>
                  </a:path>
                </a:pathLst>
              </a:custGeom>
              <a:solidFill>
                <a:srgbClr val="397E9E">
                  <a:lumMod val="50000"/>
                </a:srgb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6096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3200" kern="0">
                  <a:solidFill>
                    <a:srgbClr val="A3C5C4"/>
                  </a:solidFill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225" name="Oval 404"/>
              <p:cNvSpPr>
                <a:spLocks noChangeArrowheads="1"/>
              </p:cNvSpPr>
              <p:nvPr/>
            </p:nvSpPr>
            <p:spPr bwMode="auto">
              <a:xfrm>
                <a:off x="4511059" y="2633572"/>
                <a:ext cx="42232" cy="42232"/>
              </a:xfrm>
              <a:prstGeom prst="ellipse">
                <a:avLst/>
              </a:prstGeom>
              <a:solidFill>
                <a:srgbClr val="397E9E">
                  <a:lumMod val="50000"/>
                </a:srgb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6096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3200" kern="0">
                  <a:solidFill>
                    <a:srgbClr val="A3C5C4"/>
                  </a:solidFill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226" name="Freeform 405"/>
              <p:cNvSpPr>
                <a:spLocks noEditPoints="1"/>
              </p:cNvSpPr>
              <p:nvPr/>
            </p:nvSpPr>
            <p:spPr bwMode="auto">
              <a:xfrm>
                <a:off x="4505634" y="2628148"/>
                <a:ext cx="53080" cy="53080"/>
              </a:xfrm>
              <a:custGeom>
                <a:avLst/>
                <a:gdLst>
                  <a:gd name="T0" fmla="*/ 29 w 58"/>
                  <a:gd name="T1" fmla="*/ 58 h 58"/>
                  <a:gd name="T2" fmla="*/ 0 w 58"/>
                  <a:gd name="T3" fmla="*/ 29 h 58"/>
                  <a:gd name="T4" fmla="*/ 29 w 58"/>
                  <a:gd name="T5" fmla="*/ 0 h 58"/>
                  <a:gd name="T6" fmla="*/ 58 w 58"/>
                  <a:gd name="T7" fmla="*/ 29 h 58"/>
                  <a:gd name="T8" fmla="*/ 29 w 58"/>
                  <a:gd name="T9" fmla="*/ 58 h 58"/>
                  <a:gd name="T10" fmla="*/ 29 w 58"/>
                  <a:gd name="T11" fmla="*/ 12 h 58"/>
                  <a:gd name="T12" fmla="*/ 12 w 58"/>
                  <a:gd name="T13" fmla="*/ 29 h 58"/>
                  <a:gd name="T14" fmla="*/ 29 w 58"/>
                  <a:gd name="T15" fmla="*/ 46 h 58"/>
                  <a:gd name="T16" fmla="*/ 46 w 58"/>
                  <a:gd name="T17" fmla="*/ 29 h 58"/>
                  <a:gd name="T18" fmla="*/ 29 w 58"/>
                  <a:gd name="T19" fmla="*/ 12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8" h="58">
                    <a:moveTo>
                      <a:pt x="29" y="58"/>
                    </a:moveTo>
                    <a:cubicBezTo>
                      <a:pt x="13" y="58"/>
                      <a:pt x="0" y="45"/>
                      <a:pt x="0" y="29"/>
                    </a:cubicBezTo>
                    <a:cubicBezTo>
                      <a:pt x="0" y="13"/>
                      <a:pt x="13" y="0"/>
                      <a:pt x="29" y="0"/>
                    </a:cubicBezTo>
                    <a:cubicBezTo>
                      <a:pt x="45" y="0"/>
                      <a:pt x="58" y="13"/>
                      <a:pt x="58" y="29"/>
                    </a:cubicBezTo>
                    <a:cubicBezTo>
                      <a:pt x="58" y="45"/>
                      <a:pt x="45" y="58"/>
                      <a:pt x="29" y="58"/>
                    </a:cubicBezTo>
                    <a:close/>
                    <a:moveTo>
                      <a:pt x="29" y="12"/>
                    </a:moveTo>
                    <a:cubicBezTo>
                      <a:pt x="19" y="12"/>
                      <a:pt x="12" y="20"/>
                      <a:pt x="12" y="29"/>
                    </a:cubicBezTo>
                    <a:cubicBezTo>
                      <a:pt x="12" y="38"/>
                      <a:pt x="19" y="46"/>
                      <a:pt x="29" y="46"/>
                    </a:cubicBezTo>
                    <a:cubicBezTo>
                      <a:pt x="38" y="46"/>
                      <a:pt x="46" y="38"/>
                      <a:pt x="46" y="29"/>
                    </a:cubicBezTo>
                    <a:cubicBezTo>
                      <a:pt x="46" y="20"/>
                      <a:pt x="38" y="12"/>
                      <a:pt x="29" y="12"/>
                    </a:cubicBezTo>
                    <a:close/>
                  </a:path>
                </a:pathLst>
              </a:custGeom>
              <a:solidFill>
                <a:srgbClr val="397E9E">
                  <a:lumMod val="50000"/>
                </a:srgb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6096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3200" kern="0">
                  <a:solidFill>
                    <a:srgbClr val="A3C5C4"/>
                  </a:solidFill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227" name="Oval 406"/>
              <p:cNvSpPr>
                <a:spLocks noChangeArrowheads="1"/>
              </p:cNvSpPr>
              <p:nvPr/>
            </p:nvSpPr>
            <p:spPr bwMode="auto">
              <a:xfrm>
                <a:off x="4133296" y="3194211"/>
                <a:ext cx="42232" cy="41069"/>
              </a:xfrm>
              <a:prstGeom prst="ellipse">
                <a:avLst/>
              </a:prstGeom>
              <a:solidFill>
                <a:srgbClr val="397E9E">
                  <a:lumMod val="50000"/>
                </a:srgb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6096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3200" kern="0">
                  <a:solidFill>
                    <a:srgbClr val="A3C5C4"/>
                  </a:solidFill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228" name="Freeform 407"/>
              <p:cNvSpPr>
                <a:spLocks noEditPoints="1"/>
              </p:cNvSpPr>
              <p:nvPr/>
            </p:nvSpPr>
            <p:spPr bwMode="auto">
              <a:xfrm>
                <a:off x="4127871" y="3188787"/>
                <a:ext cx="53080" cy="52306"/>
              </a:xfrm>
              <a:custGeom>
                <a:avLst/>
                <a:gdLst>
                  <a:gd name="T0" fmla="*/ 29 w 58"/>
                  <a:gd name="T1" fmla="*/ 57 h 57"/>
                  <a:gd name="T2" fmla="*/ 0 w 58"/>
                  <a:gd name="T3" fmla="*/ 29 h 57"/>
                  <a:gd name="T4" fmla="*/ 29 w 58"/>
                  <a:gd name="T5" fmla="*/ 0 h 57"/>
                  <a:gd name="T6" fmla="*/ 58 w 58"/>
                  <a:gd name="T7" fmla="*/ 29 h 57"/>
                  <a:gd name="T8" fmla="*/ 29 w 58"/>
                  <a:gd name="T9" fmla="*/ 57 h 57"/>
                  <a:gd name="T10" fmla="*/ 29 w 58"/>
                  <a:gd name="T11" fmla="*/ 12 h 57"/>
                  <a:gd name="T12" fmla="*/ 12 w 58"/>
                  <a:gd name="T13" fmla="*/ 29 h 57"/>
                  <a:gd name="T14" fmla="*/ 29 w 58"/>
                  <a:gd name="T15" fmla="*/ 46 h 57"/>
                  <a:gd name="T16" fmla="*/ 46 w 58"/>
                  <a:gd name="T17" fmla="*/ 29 h 57"/>
                  <a:gd name="T18" fmla="*/ 29 w 58"/>
                  <a:gd name="T19" fmla="*/ 12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8" h="57">
                    <a:moveTo>
                      <a:pt x="29" y="57"/>
                    </a:moveTo>
                    <a:cubicBezTo>
                      <a:pt x="13" y="57"/>
                      <a:pt x="0" y="44"/>
                      <a:pt x="0" y="29"/>
                    </a:cubicBezTo>
                    <a:cubicBezTo>
                      <a:pt x="0" y="13"/>
                      <a:pt x="13" y="0"/>
                      <a:pt x="29" y="0"/>
                    </a:cubicBezTo>
                    <a:cubicBezTo>
                      <a:pt x="45" y="0"/>
                      <a:pt x="58" y="13"/>
                      <a:pt x="58" y="29"/>
                    </a:cubicBezTo>
                    <a:cubicBezTo>
                      <a:pt x="58" y="44"/>
                      <a:pt x="45" y="57"/>
                      <a:pt x="29" y="57"/>
                    </a:cubicBezTo>
                    <a:close/>
                    <a:moveTo>
                      <a:pt x="29" y="12"/>
                    </a:moveTo>
                    <a:cubicBezTo>
                      <a:pt x="20" y="12"/>
                      <a:pt x="12" y="19"/>
                      <a:pt x="12" y="29"/>
                    </a:cubicBezTo>
                    <a:cubicBezTo>
                      <a:pt x="12" y="38"/>
                      <a:pt x="20" y="46"/>
                      <a:pt x="29" y="46"/>
                    </a:cubicBezTo>
                    <a:cubicBezTo>
                      <a:pt x="38" y="46"/>
                      <a:pt x="46" y="38"/>
                      <a:pt x="46" y="29"/>
                    </a:cubicBezTo>
                    <a:cubicBezTo>
                      <a:pt x="46" y="19"/>
                      <a:pt x="38" y="12"/>
                      <a:pt x="29" y="12"/>
                    </a:cubicBezTo>
                    <a:close/>
                  </a:path>
                </a:pathLst>
              </a:custGeom>
              <a:solidFill>
                <a:srgbClr val="397E9E">
                  <a:lumMod val="50000"/>
                </a:srgb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6096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3200" kern="0">
                  <a:solidFill>
                    <a:srgbClr val="A3C5C4"/>
                  </a:solidFill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229" name="Oval 408"/>
              <p:cNvSpPr>
                <a:spLocks noChangeArrowheads="1"/>
              </p:cNvSpPr>
              <p:nvPr/>
            </p:nvSpPr>
            <p:spPr bwMode="auto">
              <a:xfrm>
                <a:off x="4017061" y="3564225"/>
                <a:ext cx="42232" cy="41069"/>
              </a:xfrm>
              <a:prstGeom prst="ellipse">
                <a:avLst/>
              </a:prstGeom>
              <a:solidFill>
                <a:srgbClr val="397E9E">
                  <a:lumMod val="50000"/>
                </a:srgb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6096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3200" kern="0">
                  <a:solidFill>
                    <a:srgbClr val="A3C5C4"/>
                  </a:solidFill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230" name="Freeform 409"/>
              <p:cNvSpPr>
                <a:spLocks noEditPoints="1"/>
              </p:cNvSpPr>
              <p:nvPr/>
            </p:nvSpPr>
            <p:spPr bwMode="auto">
              <a:xfrm>
                <a:off x="4011636" y="3558801"/>
                <a:ext cx="53080" cy="52306"/>
              </a:xfrm>
              <a:custGeom>
                <a:avLst/>
                <a:gdLst>
                  <a:gd name="T0" fmla="*/ 29 w 58"/>
                  <a:gd name="T1" fmla="*/ 57 h 57"/>
                  <a:gd name="T2" fmla="*/ 0 w 58"/>
                  <a:gd name="T3" fmla="*/ 29 h 57"/>
                  <a:gd name="T4" fmla="*/ 29 w 58"/>
                  <a:gd name="T5" fmla="*/ 0 h 57"/>
                  <a:gd name="T6" fmla="*/ 58 w 58"/>
                  <a:gd name="T7" fmla="*/ 29 h 57"/>
                  <a:gd name="T8" fmla="*/ 29 w 58"/>
                  <a:gd name="T9" fmla="*/ 57 h 57"/>
                  <a:gd name="T10" fmla="*/ 29 w 58"/>
                  <a:gd name="T11" fmla="*/ 12 h 57"/>
                  <a:gd name="T12" fmla="*/ 12 w 58"/>
                  <a:gd name="T13" fmla="*/ 29 h 57"/>
                  <a:gd name="T14" fmla="*/ 29 w 58"/>
                  <a:gd name="T15" fmla="*/ 46 h 57"/>
                  <a:gd name="T16" fmla="*/ 46 w 58"/>
                  <a:gd name="T17" fmla="*/ 29 h 57"/>
                  <a:gd name="T18" fmla="*/ 29 w 58"/>
                  <a:gd name="T19" fmla="*/ 12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8" h="57">
                    <a:moveTo>
                      <a:pt x="29" y="57"/>
                    </a:moveTo>
                    <a:cubicBezTo>
                      <a:pt x="13" y="57"/>
                      <a:pt x="0" y="44"/>
                      <a:pt x="0" y="29"/>
                    </a:cubicBezTo>
                    <a:cubicBezTo>
                      <a:pt x="0" y="13"/>
                      <a:pt x="13" y="0"/>
                      <a:pt x="29" y="0"/>
                    </a:cubicBezTo>
                    <a:cubicBezTo>
                      <a:pt x="45" y="0"/>
                      <a:pt x="58" y="13"/>
                      <a:pt x="58" y="29"/>
                    </a:cubicBezTo>
                    <a:cubicBezTo>
                      <a:pt x="58" y="44"/>
                      <a:pt x="45" y="57"/>
                      <a:pt x="29" y="57"/>
                    </a:cubicBezTo>
                    <a:close/>
                    <a:moveTo>
                      <a:pt x="29" y="12"/>
                    </a:moveTo>
                    <a:cubicBezTo>
                      <a:pt x="20" y="12"/>
                      <a:pt x="12" y="19"/>
                      <a:pt x="12" y="29"/>
                    </a:cubicBezTo>
                    <a:cubicBezTo>
                      <a:pt x="12" y="38"/>
                      <a:pt x="20" y="46"/>
                      <a:pt x="29" y="46"/>
                    </a:cubicBezTo>
                    <a:cubicBezTo>
                      <a:pt x="38" y="46"/>
                      <a:pt x="46" y="38"/>
                      <a:pt x="46" y="29"/>
                    </a:cubicBezTo>
                    <a:cubicBezTo>
                      <a:pt x="46" y="19"/>
                      <a:pt x="38" y="12"/>
                      <a:pt x="29" y="12"/>
                    </a:cubicBezTo>
                    <a:close/>
                  </a:path>
                </a:pathLst>
              </a:custGeom>
              <a:solidFill>
                <a:srgbClr val="397E9E">
                  <a:lumMod val="50000"/>
                </a:srgb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6096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3200" kern="0">
                  <a:solidFill>
                    <a:srgbClr val="A3C5C4"/>
                  </a:solidFill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231" name="Oval 410"/>
              <p:cNvSpPr>
                <a:spLocks noChangeArrowheads="1"/>
              </p:cNvSpPr>
              <p:nvPr/>
            </p:nvSpPr>
            <p:spPr bwMode="auto">
              <a:xfrm>
                <a:off x="4070141" y="3828853"/>
                <a:ext cx="42232" cy="42232"/>
              </a:xfrm>
              <a:prstGeom prst="ellipse">
                <a:avLst/>
              </a:prstGeom>
              <a:solidFill>
                <a:srgbClr val="397E9E">
                  <a:lumMod val="50000"/>
                </a:srgb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6096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3200" kern="0">
                  <a:solidFill>
                    <a:srgbClr val="A3C5C4"/>
                  </a:solidFill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232" name="Freeform 411"/>
              <p:cNvSpPr>
                <a:spLocks noEditPoints="1"/>
              </p:cNvSpPr>
              <p:nvPr/>
            </p:nvSpPr>
            <p:spPr bwMode="auto">
              <a:xfrm>
                <a:off x="4065492" y="3823429"/>
                <a:ext cx="52306" cy="53080"/>
              </a:xfrm>
              <a:custGeom>
                <a:avLst/>
                <a:gdLst>
                  <a:gd name="T0" fmla="*/ 28 w 57"/>
                  <a:gd name="T1" fmla="*/ 58 h 58"/>
                  <a:gd name="T2" fmla="*/ 0 w 57"/>
                  <a:gd name="T3" fmla="*/ 29 h 58"/>
                  <a:gd name="T4" fmla="*/ 28 w 57"/>
                  <a:gd name="T5" fmla="*/ 0 h 58"/>
                  <a:gd name="T6" fmla="*/ 57 w 57"/>
                  <a:gd name="T7" fmla="*/ 29 h 58"/>
                  <a:gd name="T8" fmla="*/ 28 w 57"/>
                  <a:gd name="T9" fmla="*/ 58 h 58"/>
                  <a:gd name="T10" fmla="*/ 28 w 57"/>
                  <a:gd name="T11" fmla="*/ 12 h 58"/>
                  <a:gd name="T12" fmla="*/ 11 w 57"/>
                  <a:gd name="T13" fmla="*/ 29 h 58"/>
                  <a:gd name="T14" fmla="*/ 28 w 57"/>
                  <a:gd name="T15" fmla="*/ 46 h 58"/>
                  <a:gd name="T16" fmla="*/ 45 w 57"/>
                  <a:gd name="T17" fmla="*/ 29 h 58"/>
                  <a:gd name="T18" fmla="*/ 28 w 57"/>
                  <a:gd name="T19" fmla="*/ 12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7" h="58">
                    <a:moveTo>
                      <a:pt x="28" y="58"/>
                    </a:moveTo>
                    <a:cubicBezTo>
                      <a:pt x="12" y="58"/>
                      <a:pt x="0" y="45"/>
                      <a:pt x="0" y="29"/>
                    </a:cubicBezTo>
                    <a:cubicBezTo>
                      <a:pt x="0" y="13"/>
                      <a:pt x="12" y="0"/>
                      <a:pt x="28" y="0"/>
                    </a:cubicBezTo>
                    <a:cubicBezTo>
                      <a:pt x="44" y="0"/>
                      <a:pt x="57" y="13"/>
                      <a:pt x="57" y="29"/>
                    </a:cubicBezTo>
                    <a:cubicBezTo>
                      <a:pt x="57" y="45"/>
                      <a:pt x="44" y="58"/>
                      <a:pt x="28" y="58"/>
                    </a:cubicBezTo>
                    <a:close/>
                    <a:moveTo>
                      <a:pt x="28" y="12"/>
                    </a:moveTo>
                    <a:cubicBezTo>
                      <a:pt x="19" y="12"/>
                      <a:pt x="11" y="20"/>
                      <a:pt x="11" y="29"/>
                    </a:cubicBezTo>
                    <a:cubicBezTo>
                      <a:pt x="11" y="38"/>
                      <a:pt x="19" y="46"/>
                      <a:pt x="28" y="46"/>
                    </a:cubicBezTo>
                    <a:cubicBezTo>
                      <a:pt x="38" y="46"/>
                      <a:pt x="45" y="38"/>
                      <a:pt x="45" y="29"/>
                    </a:cubicBezTo>
                    <a:cubicBezTo>
                      <a:pt x="45" y="20"/>
                      <a:pt x="38" y="12"/>
                      <a:pt x="28" y="12"/>
                    </a:cubicBezTo>
                    <a:close/>
                  </a:path>
                </a:pathLst>
              </a:custGeom>
              <a:solidFill>
                <a:srgbClr val="397E9E">
                  <a:lumMod val="50000"/>
                </a:srgb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6096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3200" kern="0">
                  <a:solidFill>
                    <a:srgbClr val="A3C5C4"/>
                  </a:solidFill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233" name="Oval 412"/>
              <p:cNvSpPr>
                <a:spLocks noChangeArrowheads="1"/>
              </p:cNvSpPr>
              <p:nvPr/>
            </p:nvSpPr>
            <p:spPr bwMode="auto">
              <a:xfrm>
                <a:off x="3858594" y="3136481"/>
                <a:ext cx="41845" cy="42232"/>
              </a:xfrm>
              <a:prstGeom prst="ellipse">
                <a:avLst/>
              </a:prstGeom>
              <a:solidFill>
                <a:srgbClr val="397E9E">
                  <a:lumMod val="50000"/>
                </a:srgb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6096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3200" kern="0">
                  <a:solidFill>
                    <a:srgbClr val="A3C5C4"/>
                  </a:solidFill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234" name="Freeform 413"/>
              <p:cNvSpPr>
                <a:spLocks noEditPoints="1"/>
              </p:cNvSpPr>
              <p:nvPr/>
            </p:nvSpPr>
            <p:spPr bwMode="auto">
              <a:xfrm>
                <a:off x="3852782" y="3131057"/>
                <a:ext cx="53468" cy="53080"/>
              </a:xfrm>
              <a:custGeom>
                <a:avLst/>
                <a:gdLst>
                  <a:gd name="T0" fmla="*/ 29 w 58"/>
                  <a:gd name="T1" fmla="*/ 58 h 58"/>
                  <a:gd name="T2" fmla="*/ 0 w 58"/>
                  <a:gd name="T3" fmla="*/ 29 h 58"/>
                  <a:gd name="T4" fmla="*/ 29 w 58"/>
                  <a:gd name="T5" fmla="*/ 0 h 58"/>
                  <a:gd name="T6" fmla="*/ 58 w 58"/>
                  <a:gd name="T7" fmla="*/ 29 h 58"/>
                  <a:gd name="T8" fmla="*/ 29 w 58"/>
                  <a:gd name="T9" fmla="*/ 58 h 58"/>
                  <a:gd name="T10" fmla="*/ 29 w 58"/>
                  <a:gd name="T11" fmla="*/ 12 h 58"/>
                  <a:gd name="T12" fmla="*/ 12 w 58"/>
                  <a:gd name="T13" fmla="*/ 29 h 58"/>
                  <a:gd name="T14" fmla="*/ 29 w 58"/>
                  <a:gd name="T15" fmla="*/ 46 h 58"/>
                  <a:gd name="T16" fmla="*/ 46 w 58"/>
                  <a:gd name="T17" fmla="*/ 29 h 58"/>
                  <a:gd name="T18" fmla="*/ 29 w 58"/>
                  <a:gd name="T19" fmla="*/ 12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8" h="58">
                    <a:moveTo>
                      <a:pt x="29" y="58"/>
                    </a:moveTo>
                    <a:cubicBezTo>
                      <a:pt x="13" y="58"/>
                      <a:pt x="0" y="45"/>
                      <a:pt x="0" y="29"/>
                    </a:cubicBezTo>
                    <a:cubicBezTo>
                      <a:pt x="0" y="13"/>
                      <a:pt x="13" y="0"/>
                      <a:pt x="29" y="0"/>
                    </a:cubicBezTo>
                    <a:cubicBezTo>
                      <a:pt x="45" y="0"/>
                      <a:pt x="58" y="13"/>
                      <a:pt x="58" y="29"/>
                    </a:cubicBezTo>
                    <a:cubicBezTo>
                      <a:pt x="58" y="45"/>
                      <a:pt x="45" y="58"/>
                      <a:pt x="29" y="58"/>
                    </a:cubicBezTo>
                    <a:close/>
                    <a:moveTo>
                      <a:pt x="29" y="12"/>
                    </a:moveTo>
                    <a:cubicBezTo>
                      <a:pt x="20" y="12"/>
                      <a:pt x="12" y="20"/>
                      <a:pt x="12" y="29"/>
                    </a:cubicBezTo>
                    <a:cubicBezTo>
                      <a:pt x="12" y="38"/>
                      <a:pt x="20" y="46"/>
                      <a:pt x="29" y="46"/>
                    </a:cubicBezTo>
                    <a:cubicBezTo>
                      <a:pt x="39" y="46"/>
                      <a:pt x="46" y="38"/>
                      <a:pt x="46" y="29"/>
                    </a:cubicBezTo>
                    <a:cubicBezTo>
                      <a:pt x="46" y="20"/>
                      <a:pt x="39" y="12"/>
                      <a:pt x="29" y="12"/>
                    </a:cubicBezTo>
                    <a:close/>
                  </a:path>
                </a:pathLst>
              </a:custGeom>
              <a:solidFill>
                <a:srgbClr val="397E9E">
                  <a:lumMod val="50000"/>
                </a:srgb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6096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3200" kern="0">
                  <a:solidFill>
                    <a:srgbClr val="A3C5C4"/>
                  </a:solidFill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235" name="Oval 414"/>
              <p:cNvSpPr>
                <a:spLocks noChangeArrowheads="1"/>
              </p:cNvSpPr>
              <p:nvPr/>
            </p:nvSpPr>
            <p:spPr bwMode="auto">
              <a:xfrm>
                <a:off x="5194519" y="3106260"/>
                <a:ext cx="42232" cy="42232"/>
              </a:xfrm>
              <a:prstGeom prst="ellipse">
                <a:avLst/>
              </a:prstGeom>
              <a:solidFill>
                <a:srgbClr val="397E9E">
                  <a:lumMod val="50000"/>
                </a:srgb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6096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3200" kern="0">
                  <a:solidFill>
                    <a:srgbClr val="A3C5C4"/>
                  </a:solidFill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236" name="Freeform 415"/>
              <p:cNvSpPr>
                <a:spLocks noEditPoints="1"/>
              </p:cNvSpPr>
              <p:nvPr/>
            </p:nvSpPr>
            <p:spPr bwMode="auto">
              <a:xfrm>
                <a:off x="5189095" y="3100836"/>
                <a:ext cx="53080" cy="53080"/>
              </a:xfrm>
              <a:custGeom>
                <a:avLst/>
                <a:gdLst>
                  <a:gd name="T0" fmla="*/ 29 w 58"/>
                  <a:gd name="T1" fmla="*/ 58 h 58"/>
                  <a:gd name="T2" fmla="*/ 0 w 58"/>
                  <a:gd name="T3" fmla="*/ 29 h 58"/>
                  <a:gd name="T4" fmla="*/ 29 w 58"/>
                  <a:gd name="T5" fmla="*/ 0 h 58"/>
                  <a:gd name="T6" fmla="*/ 58 w 58"/>
                  <a:gd name="T7" fmla="*/ 29 h 58"/>
                  <a:gd name="T8" fmla="*/ 29 w 58"/>
                  <a:gd name="T9" fmla="*/ 58 h 58"/>
                  <a:gd name="T10" fmla="*/ 29 w 58"/>
                  <a:gd name="T11" fmla="*/ 12 h 58"/>
                  <a:gd name="T12" fmla="*/ 12 w 58"/>
                  <a:gd name="T13" fmla="*/ 29 h 58"/>
                  <a:gd name="T14" fmla="*/ 29 w 58"/>
                  <a:gd name="T15" fmla="*/ 46 h 58"/>
                  <a:gd name="T16" fmla="*/ 46 w 58"/>
                  <a:gd name="T17" fmla="*/ 29 h 58"/>
                  <a:gd name="T18" fmla="*/ 29 w 58"/>
                  <a:gd name="T19" fmla="*/ 12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8" h="58">
                    <a:moveTo>
                      <a:pt x="29" y="58"/>
                    </a:moveTo>
                    <a:cubicBezTo>
                      <a:pt x="13" y="58"/>
                      <a:pt x="0" y="45"/>
                      <a:pt x="0" y="29"/>
                    </a:cubicBezTo>
                    <a:cubicBezTo>
                      <a:pt x="0" y="13"/>
                      <a:pt x="13" y="0"/>
                      <a:pt x="29" y="0"/>
                    </a:cubicBezTo>
                    <a:cubicBezTo>
                      <a:pt x="45" y="0"/>
                      <a:pt x="58" y="13"/>
                      <a:pt x="58" y="29"/>
                    </a:cubicBezTo>
                    <a:cubicBezTo>
                      <a:pt x="58" y="45"/>
                      <a:pt x="45" y="58"/>
                      <a:pt x="29" y="58"/>
                    </a:cubicBezTo>
                    <a:close/>
                    <a:moveTo>
                      <a:pt x="29" y="12"/>
                    </a:moveTo>
                    <a:cubicBezTo>
                      <a:pt x="20" y="12"/>
                      <a:pt x="12" y="19"/>
                      <a:pt x="12" y="29"/>
                    </a:cubicBezTo>
                    <a:cubicBezTo>
                      <a:pt x="12" y="38"/>
                      <a:pt x="20" y="46"/>
                      <a:pt x="29" y="46"/>
                    </a:cubicBezTo>
                    <a:cubicBezTo>
                      <a:pt x="38" y="46"/>
                      <a:pt x="46" y="38"/>
                      <a:pt x="46" y="29"/>
                    </a:cubicBezTo>
                    <a:cubicBezTo>
                      <a:pt x="46" y="19"/>
                      <a:pt x="38" y="12"/>
                      <a:pt x="29" y="12"/>
                    </a:cubicBezTo>
                    <a:close/>
                  </a:path>
                </a:pathLst>
              </a:custGeom>
              <a:solidFill>
                <a:srgbClr val="397E9E">
                  <a:lumMod val="50000"/>
                </a:srgb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6096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3200" kern="0">
                  <a:solidFill>
                    <a:srgbClr val="A3C5C4"/>
                  </a:solidFill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237" name="Oval 416"/>
              <p:cNvSpPr>
                <a:spLocks noChangeArrowheads="1"/>
              </p:cNvSpPr>
              <p:nvPr/>
            </p:nvSpPr>
            <p:spPr bwMode="auto">
              <a:xfrm>
                <a:off x="5021329" y="3495647"/>
                <a:ext cx="41457" cy="42232"/>
              </a:xfrm>
              <a:prstGeom prst="ellipse">
                <a:avLst/>
              </a:prstGeom>
              <a:solidFill>
                <a:srgbClr val="397E9E">
                  <a:lumMod val="50000"/>
                </a:srgb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6096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3200" kern="0">
                  <a:solidFill>
                    <a:srgbClr val="A3C5C4"/>
                  </a:solidFill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238" name="Freeform 417"/>
              <p:cNvSpPr>
                <a:spLocks noEditPoints="1"/>
              </p:cNvSpPr>
              <p:nvPr/>
            </p:nvSpPr>
            <p:spPr bwMode="auto">
              <a:xfrm>
                <a:off x="5015905" y="3490222"/>
                <a:ext cx="52306" cy="53080"/>
              </a:xfrm>
              <a:custGeom>
                <a:avLst/>
                <a:gdLst>
                  <a:gd name="T0" fmla="*/ 28 w 57"/>
                  <a:gd name="T1" fmla="*/ 58 h 58"/>
                  <a:gd name="T2" fmla="*/ 0 w 57"/>
                  <a:gd name="T3" fmla="*/ 29 h 58"/>
                  <a:gd name="T4" fmla="*/ 28 w 57"/>
                  <a:gd name="T5" fmla="*/ 0 h 58"/>
                  <a:gd name="T6" fmla="*/ 57 w 57"/>
                  <a:gd name="T7" fmla="*/ 29 h 58"/>
                  <a:gd name="T8" fmla="*/ 28 w 57"/>
                  <a:gd name="T9" fmla="*/ 58 h 58"/>
                  <a:gd name="T10" fmla="*/ 28 w 57"/>
                  <a:gd name="T11" fmla="*/ 12 h 58"/>
                  <a:gd name="T12" fmla="*/ 11 w 57"/>
                  <a:gd name="T13" fmla="*/ 29 h 58"/>
                  <a:gd name="T14" fmla="*/ 28 w 57"/>
                  <a:gd name="T15" fmla="*/ 46 h 58"/>
                  <a:gd name="T16" fmla="*/ 45 w 57"/>
                  <a:gd name="T17" fmla="*/ 29 h 58"/>
                  <a:gd name="T18" fmla="*/ 28 w 57"/>
                  <a:gd name="T19" fmla="*/ 12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7" h="58">
                    <a:moveTo>
                      <a:pt x="28" y="58"/>
                    </a:moveTo>
                    <a:cubicBezTo>
                      <a:pt x="13" y="58"/>
                      <a:pt x="0" y="45"/>
                      <a:pt x="0" y="29"/>
                    </a:cubicBezTo>
                    <a:cubicBezTo>
                      <a:pt x="0" y="13"/>
                      <a:pt x="13" y="0"/>
                      <a:pt x="28" y="0"/>
                    </a:cubicBezTo>
                    <a:cubicBezTo>
                      <a:pt x="44" y="0"/>
                      <a:pt x="57" y="13"/>
                      <a:pt x="57" y="29"/>
                    </a:cubicBezTo>
                    <a:cubicBezTo>
                      <a:pt x="57" y="45"/>
                      <a:pt x="44" y="58"/>
                      <a:pt x="28" y="58"/>
                    </a:cubicBezTo>
                    <a:close/>
                    <a:moveTo>
                      <a:pt x="28" y="12"/>
                    </a:moveTo>
                    <a:cubicBezTo>
                      <a:pt x="19" y="12"/>
                      <a:pt x="11" y="20"/>
                      <a:pt x="11" y="29"/>
                    </a:cubicBezTo>
                    <a:cubicBezTo>
                      <a:pt x="11" y="39"/>
                      <a:pt x="19" y="46"/>
                      <a:pt x="28" y="46"/>
                    </a:cubicBezTo>
                    <a:cubicBezTo>
                      <a:pt x="38" y="46"/>
                      <a:pt x="45" y="39"/>
                      <a:pt x="45" y="29"/>
                    </a:cubicBezTo>
                    <a:cubicBezTo>
                      <a:pt x="45" y="20"/>
                      <a:pt x="38" y="12"/>
                      <a:pt x="28" y="12"/>
                    </a:cubicBezTo>
                    <a:close/>
                  </a:path>
                </a:pathLst>
              </a:custGeom>
              <a:solidFill>
                <a:srgbClr val="397E9E">
                  <a:lumMod val="50000"/>
                </a:srgb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6096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3200" kern="0">
                  <a:solidFill>
                    <a:srgbClr val="A3C5C4"/>
                  </a:solidFill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239" name="Oval 418"/>
              <p:cNvSpPr>
                <a:spLocks noChangeArrowheads="1"/>
              </p:cNvSpPr>
              <p:nvPr/>
            </p:nvSpPr>
            <p:spPr bwMode="auto">
              <a:xfrm>
                <a:off x="4380101" y="3382124"/>
                <a:ext cx="41845" cy="41845"/>
              </a:xfrm>
              <a:prstGeom prst="ellipse">
                <a:avLst/>
              </a:prstGeom>
              <a:solidFill>
                <a:srgbClr val="397E9E">
                  <a:lumMod val="50000"/>
                </a:srgb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6096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3200" kern="0">
                  <a:solidFill>
                    <a:srgbClr val="A3C5C4"/>
                  </a:solidFill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240" name="Freeform 419"/>
              <p:cNvSpPr>
                <a:spLocks noEditPoints="1"/>
              </p:cNvSpPr>
              <p:nvPr/>
            </p:nvSpPr>
            <p:spPr bwMode="auto">
              <a:xfrm>
                <a:off x="4374289" y="3376312"/>
                <a:ext cx="52306" cy="53468"/>
              </a:xfrm>
              <a:custGeom>
                <a:avLst/>
                <a:gdLst>
                  <a:gd name="T0" fmla="*/ 29 w 57"/>
                  <a:gd name="T1" fmla="*/ 58 h 58"/>
                  <a:gd name="T2" fmla="*/ 0 w 57"/>
                  <a:gd name="T3" fmla="*/ 29 h 58"/>
                  <a:gd name="T4" fmla="*/ 29 w 57"/>
                  <a:gd name="T5" fmla="*/ 0 h 58"/>
                  <a:gd name="T6" fmla="*/ 57 w 57"/>
                  <a:gd name="T7" fmla="*/ 29 h 58"/>
                  <a:gd name="T8" fmla="*/ 29 w 57"/>
                  <a:gd name="T9" fmla="*/ 58 h 58"/>
                  <a:gd name="T10" fmla="*/ 29 w 57"/>
                  <a:gd name="T11" fmla="*/ 12 h 58"/>
                  <a:gd name="T12" fmla="*/ 12 w 57"/>
                  <a:gd name="T13" fmla="*/ 29 h 58"/>
                  <a:gd name="T14" fmla="*/ 29 w 57"/>
                  <a:gd name="T15" fmla="*/ 46 h 58"/>
                  <a:gd name="T16" fmla="*/ 46 w 57"/>
                  <a:gd name="T17" fmla="*/ 29 h 58"/>
                  <a:gd name="T18" fmla="*/ 29 w 57"/>
                  <a:gd name="T19" fmla="*/ 12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7" h="58">
                    <a:moveTo>
                      <a:pt x="29" y="58"/>
                    </a:moveTo>
                    <a:cubicBezTo>
                      <a:pt x="13" y="58"/>
                      <a:pt x="0" y="45"/>
                      <a:pt x="0" y="29"/>
                    </a:cubicBezTo>
                    <a:cubicBezTo>
                      <a:pt x="0" y="13"/>
                      <a:pt x="13" y="0"/>
                      <a:pt x="29" y="0"/>
                    </a:cubicBezTo>
                    <a:cubicBezTo>
                      <a:pt x="45" y="0"/>
                      <a:pt x="57" y="13"/>
                      <a:pt x="57" y="29"/>
                    </a:cubicBezTo>
                    <a:cubicBezTo>
                      <a:pt x="57" y="45"/>
                      <a:pt x="45" y="58"/>
                      <a:pt x="29" y="58"/>
                    </a:cubicBezTo>
                    <a:close/>
                    <a:moveTo>
                      <a:pt x="29" y="12"/>
                    </a:moveTo>
                    <a:cubicBezTo>
                      <a:pt x="19" y="12"/>
                      <a:pt x="12" y="20"/>
                      <a:pt x="12" y="29"/>
                    </a:cubicBezTo>
                    <a:cubicBezTo>
                      <a:pt x="12" y="38"/>
                      <a:pt x="19" y="46"/>
                      <a:pt x="29" y="46"/>
                    </a:cubicBezTo>
                    <a:cubicBezTo>
                      <a:pt x="38" y="46"/>
                      <a:pt x="46" y="38"/>
                      <a:pt x="46" y="29"/>
                    </a:cubicBezTo>
                    <a:cubicBezTo>
                      <a:pt x="46" y="20"/>
                      <a:pt x="38" y="12"/>
                      <a:pt x="29" y="12"/>
                    </a:cubicBezTo>
                    <a:close/>
                  </a:path>
                </a:pathLst>
              </a:custGeom>
              <a:solidFill>
                <a:srgbClr val="397E9E">
                  <a:lumMod val="50000"/>
                </a:srgb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6096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3200" kern="0">
                  <a:solidFill>
                    <a:srgbClr val="A3C5C4"/>
                  </a:solidFill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241" name="Oval 420"/>
              <p:cNvSpPr>
                <a:spLocks noChangeArrowheads="1"/>
              </p:cNvSpPr>
              <p:nvPr/>
            </p:nvSpPr>
            <p:spPr bwMode="auto">
              <a:xfrm>
                <a:off x="4413034" y="3860236"/>
                <a:ext cx="41845" cy="41845"/>
              </a:xfrm>
              <a:prstGeom prst="ellipse">
                <a:avLst/>
              </a:prstGeom>
              <a:solidFill>
                <a:srgbClr val="397E9E">
                  <a:lumMod val="50000"/>
                </a:srgb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6096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3200" kern="0">
                  <a:solidFill>
                    <a:srgbClr val="A3C5C4"/>
                  </a:solidFill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242" name="Freeform 421"/>
              <p:cNvSpPr>
                <a:spLocks noEditPoints="1"/>
              </p:cNvSpPr>
              <p:nvPr/>
            </p:nvSpPr>
            <p:spPr bwMode="auto">
              <a:xfrm>
                <a:off x="4407222" y="3854425"/>
                <a:ext cx="53468" cy="53468"/>
              </a:xfrm>
              <a:custGeom>
                <a:avLst/>
                <a:gdLst>
                  <a:gd name="T0" fmla="*/ 29 w 58"/>
                  <a:gd name="T1" fmla="*/ 58 h 58"/>
                  <a:gd name="T2" fmla="*/ 0 w 58"/>
                  <a:gd name="T3" fmla="*/ 29 h 58"/>
                  <a:gd name="T4" fmla="*/ 29 w 58"/>
                  <a:gd name="T5" fmla="*/ 0 h 58"/>
                  <a:gd name="T6" fmla="*/ 58 w 58"/>
                  <a:gd name="T7" fmla="*/ 29 h 58"/>
                  <a:gd name="T8" fmla="*/ 29 w 58"/>
                  <a:gd name="T9" fmla="*/ 58 h 58"/>
                  <a:gd name="T10" fmla="*/ 29 w 58"/>
                  <a:gd name="T11" fmla="*/ 12 h 58"/>
                  <a:gd name="T12" fmla="*/ 12 w 58"/>
                  <a:gd name="T13" fmla="*/ 29 h 58"/>
                  <a:gd name="T14" fmla="*/ 29 w 58"/>
                  <a:gd name="T15" fmla="*/ 46 h 58"/>
                  <a:gd name="T16" fmla="*/ 46 w 58"/>
                  <a:gd name="T17" fmla="*/ 29 h 58"/>
                  <a:gd name="T18" fmla="*/ 29 w 58"/>
                  <a:gd name="T19" fmla="*/ 12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8" h="58">
                    <a:moveTo>
                      <a:pt x="29" y="58"/>
                    </a:moveTo>
                    <a:cubicBezTo>
                      <a:pt x="13" y="58"/>
                      <a:pt x="0" y="45"/>
                      <a:pt x="0" y="29"/>
                    </a:cubicBezTo>
                    <a:cubicBezTo>
                      <a:pt x="0" y="13"/>
                      <a:pt x="13" y="0"/>
                      <a:pt x="29" y="0"/>
                    </a:cubicBezTo>
                    <a:cubicBezTo>
                      <a:pt x="45" y="0"/>
                      <a:pt x="58" y="13"/>
                      <a:pt x="58" y="29"/>
                    </a:cubicBezTo>
                    <a:cubicBezTo>
                      <a:pt x="58" y="45"/>
                      <a:pt x="45" y="58"/>
                      <a:pt x="29" y="58"/>
                    </a:cubicBezTo>
                    <a:close/>
                    <a:moveTo>
                      <a:pt x="29" y="12"/>
                    </a:moveTo>
                    <a:cubicBezTo>
                      <a:pt x="19" y="12"/>
                      <a:pt x="12" y="20"/>
                      <a:pt x="12" y="29"/>
                    </a:cubicBezTo>
                    <a:cubicBezTo>
                      <a:pt x="12" y="39"/>
                      <a:pt x="19" y="46"/>
                      <a:pt x="29" y="46"/>
                    </a:cubicBezTo>
                    <a:cubicBezTo>
                      <a:pt x="38" y="46"/>
                      <a:pt x="46" y="39"/>
                      <a:pt x="46" y="29"/>
                    </a:cubicBezTo>
                    <a:cubicBezTo>
                      <a:pt x="46" y="20"/>
                      <a:pt x="38" y="12"/>
                      <a:pt x="29" y="12"/>
                    </a:cubicBezTo>
                    <a:close/>
                  </a:path>
                </a:pathLst>
              </a:custGeom>
              <a:solidFill>
                <a:srgbClr val="397E9E">
                  <a:lumMod val="50000"/>
                </a:srgb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6096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3200" kern="0">
                  <a:solidFill>
                    <a:srgbClr val="A3C5C4"/>
                  </a:solidFill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243" name="Oval 422"/>
              <p:cNvSpPr>
                <a:spLocks noChangeArrowheads="1"/>
              </p:cNvSpPr>
              <p:nvPr/>
            </p:nvSpPr>
            <p:spPr bwMode="auto">
              <a:xfrm>
                <a:off x="5024041" y="3671548"/>
                <a:ext cx="42232" cy="41845"/>
              </a:xfrm>
              <a:prstGeom prst="ellipse">
                <a:avLst/>
              </a:prstGeom>
              <a:solidFill>
                <a:srgbClr val="397E9E">
                  <a:lumMod val="50000"/>
                </a:srgb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6096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3200" kern="0">
                  <a:solidFill>
                    <a:srgbClr val="A3C5C4"/>
                  </a:solidFill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244" name="Freeform 423"/>
              <p:cNvSpPr>
                <a:spLocks noEditPoints="1"/>
              </p:cNvSpPr>
              <p:nvPr/>
            </p:nvSpPr>
            <p:spPr bwMode="auto">
              <a:xfrm>
                <a:off x="5018617" y="3665737"/>
                <a:ext cx="53080" cy="53468"/>
              </a:xfrm>
              <a:custGeom>
                <a:avLst/>
                <a:gdLst>
                  <a:gd name="T0" fmla="*/ 29 w 58"/>
                  <a:gd name="T1" fmla="*/ 58 h 58"/>
                  <a:gd name="T2" fmla="*/ 0 w 58"/>
                  <a:gd name="T3" fmla="*/ 29 h 58"/>
                  <a:gd name="T4" fmla="*/ 29 w 58"/>
                  <a:gd name="T5" fmla="*/ 0 h 58"/>
                  <a:gd name="T6" fmla="*/ 58 w 58"/>
                  <a:gd name="T7" fmla="*/ 29 h 58"/>
                  <a:gd name="T8" fmla="*/ 29 w 58"/>
                  <a:gd name="T9" fmla="*/ 58 h 58"/>
                  <a:gd name="T10" fmla="*/ 29 w 58"/>
                  <a:gd name="T11" fmla="*/ 12 h 58"/>
                  <a:gd name="T12" fmla="*/ 12 w 58"/>
                  <a:gd name="T13" fmla="*/ 29 h 58"/>
                  <a:gd name="T14" fmla="*/ 29 w 58"/>
                  <a:gd name="T15" fmla="*/ 46 h 58"/>
                  <a:gd name="T16" fmla="*/ 46 w 58"/>
                  <a:gd name="T17" fmla="*/ 29 h 58"/>
                  <a:gd name="T18" fmla="*/ 29 w 58"/>
                  <a:gd name="T19" fmla="*/ 12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8" h="58">
                    <a:moveTo>
                      <a:pt x="29" y="58"/>
                    </a:moveTo>
                    <a:cubicBezTo>
                      <a:pt x="13" y="58"/>
                      <a:pt x="0" y="45"/>
                      <a:pt x="0" y="29"/>
                    </a:cubicBezTo>
                    <a:cubicBezTo>
                      <a:pt x="0" y="13"/>
                      <a:pt x="13" y="0"/>
                      <a:pt x="29" y="0"/>
                    </a:cubicBezTo>
                    <a:cubicBezTo>
                      <a:pt x="45" y="0"/>
                      <a:pt x="58" y="13"/>
                      <a:pt x="58" y="29"/>
                    </a:cubicBezTo>
                    <a:cubicBezTo>
                      <a:pt x="58" y="45"/>
                      <a:pt x="45" y="58"/>
                      <a:pt x="29" y="58"/>
                    </a:cubicBezTo>
                    <a:close/>
                    <a:moveTo>
                      <a:pt x="29" y="12"/>
                    </a:moveTo>
                    <a:cubicBezTo>
                      <a:pt x="20" y="12"/>
                      <a:pt x="12" y="19"/>
                      <a:pt x="12" y="29"/>
                    </a:cubicBezTo>
                    <a:cubicBezTo>
                      <a:pt x="12" y="38"/>
                      <a:pt x="20" y="46"/>
                      <a:pt x="29" y="46"/>
                    </a:cubicBezTo>
                    <a:cubicBezTo>
                      <a:pt x="39" y="46"/>
                      <a:pt x="46" y="38"/>
                      <a:pt x="46" y="29"/>
                    </a:cubicBezTo>
                    <a:cubicBezTo>
                      <a:pt x="46" y="19"/>
                      <a:pt x="39" y="12"/>
                      <a:pt x="29" y="12"/>
                    </a:cubicBezTo>
                    <a:close/>
                  </a:path>
                </a:pathLst>
              </a:custGeom>
              <a:solidFill>
                <a:srgbClr val="397E9E">
                  <a:lumMod val="50000"/>
                </a:srgb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6096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3200" kern="0">
                  <a:solidFill>
                    <a:srgbClr val="A3C5C4"/>
                  </a:solidFill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245" name="Oval 424"/>
              <p:cNvSpPr>
                <a:spLocks noChangeArrowheads="1"/>
              </p:cNvSpPr>
              <p:nvPr/>
            </p:nvSpPr>
            <p:spPr bwMode="auto">
              <a:xfrm>
                <a:off x="4706333" y="2843569"/>
                <a:ext cx="41845" cy="41845"/>
              </a:xfrm>
              <a:prstGeom prst="ellipse">
                <a:avLst/>
              </a:prstGeom>
              <a:solidFill>
                <a:srgbClr val="397E9E">
                  <a:lumMod val="50000"/>
                </a:srgb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6096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3200" kern="0">
                  <a:solidFill>
                    <a:srgbClr val="A3C5C4"/>
                  </a:solidFill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246" name="Freeform 425"/>
              <p:cNvSpPr>
                <a:spLocks noEditPoints="1"/>
              </p:cNvSpPr>
              <p:nvPr/>
            </p:nvSpPr>
            <p:spPr bwMode="auto">
              <a:xfrm>
                <a:off x="4700521" y="2837758"/>
                <a:ext cx="53468" cy="53468"/>
              </a:xfrm>
              <a:custGeom>
                <a:avLst/>
                <a:gdLst>
                  <a:gd name="T0" fmla="*/ 29 w 58"/>
                  <a:gd name="T1" fmla="*/ 58 h 58"/>
                  <a:gd name="T2" fmla="*/ 0 w 58"/>
                  <a:gd name="T3" fmla="*/ 29 h 58"/>
                  <a:gd name="T4" fmla="*/ 29 w 58"/>
                  <a:gd name="T5" fmla="*/ 0 h 58"/>
                  <a:gd name="T6" fmla="*/ 58 w 58"/>
                  <a:gd name="T7" fmla="*/ 29 h 58"/>
                  <a:gd name="T8" fmla="*/ 29 w 58"/>
                  <a:gd name="T9" fmla="*/ 58 h 58"/>
                  <a:gd name="T10" fmla="*/ 29 w 58"/>
                  <a:gd name="T11" fmla="*/ 12 h 58"/>
                  <a:gd name="T12" fmla="*/ 12 w 58"/>
                  <a:gd name="T13" fmla="*/ 29 h 58"/>
                  <a:gd name="T14" fmla="*/ 29 w 58"/>
                  <a:gd name="T15" fmla="*/ 46 h 58"/>
                  <a:gd name="T16" fmla="*/ 46 w 58"/>
                  <a:gd name="T17" fmla="*/ 29 h 58"/>
                  <a:gd name="T18" fmla="*/ 29 w 58"/>
                  <a:gd name="T19" fmla="*/ 12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8" h="58">
                    <a:moveTo>
                      <a:pt x="29" y="58"/>
                    </a:moveTo>
                    <a:cubicBezTo>
                      <a:pt x="13" y="58"/>
                      <a:pt x="0" y="45"/>
                      <a:pt x="0" y="29"/>
                    </a:cubicBezTo>
                    <a:cubicBezTo>
                      <a:pt x="0" y="13"/>
                      <a:pt x="13" y="0"/>
                      <a:pt x="29" y="0"/>
                    </a:cubicBezTo>
                    <a:cubicBezTo>
                      <a:pt x="45" y="0"/>
                      <a:pt x="58" y="13"/>
                      <a:pt x="58" y="29"/>
                    </a:cubicBezTo>
                    <a:cubicBezTo>
                      <a:pt x="58" y="45"/>
                      <a:pt x="45" y="58"/>
                      <a:pt x="29" y="58"/>
                    </a:cubicBezTo>
                    <a:close/>
                    <a:moveTo>
                      <a:pt x="29" y="12"/>
                    </a:moveTo>
                    <a:cubicBezTo>
                      <a:pt x="20" y="12"/>
                      <a:pt x="12" y="20"/>
                      <a:pt x="12" y="29"/>
                    </a:cubicBezTo>
                    <a:cubicBezTo>
                      <a:pt x="12" y="39"/>
                      <a:pt x="20" y="46"/>
                      <a:pt x="29" y="46"/>
                    </a:cubicBezTo>
                    <a:cubicBezTo>
                      <a:pt x="39" y="46"/>
                      <a:pt x="46" y="39"/>
                      <a:pt x="46" y="29"/>
                    </a:cubicBezTo>
                    <a:cubicBezTo>
                      <a:pt x="46" y="20"/>
                      <a:pt x="39" y="12"/>
                      <a:pt x="29" y="12"/>
                    </a:cubicBezTo>
                    <a:close/>
                  </a:path>
                </a:pathLst>
              </a:custGeom>
              <a:solidFill>
                <a:srgbClr val="397E9E">
                  <a:lumMod val="50000"/>
                </a:srgb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6096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3200" kern="0">
                  <a:solidFill>
                    <a:srgbClr val="A3C5C4"/>
                  </a:solidFill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247" name="Oval 426"/>
              <p:cNvSpPr>
                <a:spLocks noChangeArrowheads="1"/>
              </p:cNvSpPr>
              <p:nvPr/>
            </p:nvSpPr>
            <p:spPr bwMode="auto">
              <a:xfrm>
                <a:off x="4987621" y="3059766"/>
                <a:ext cx="42232" cy="41845"/>
              </a:xfrm>
              <a:prstGeom prst="ellipse">
                <a:avLst/>
              </a:prstGeom>
              <a:solidFill>
                <a:srgbClr val="397E9E">
                  <a:lumMod val="50000"/>
                </a:srgb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6096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3200" kern="0">
                  <a:solidFill>
                    <a:srgbClr val="A3C5C4"/>
                  </a:solidFill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248" name="Freeform 427"/>
              <p:cNvSpPr>
                <a:spLocks noEditPoints="1"/>
              </p:cNvSpPr>
              <p:nvPr/>
            </p:nvSpPr>
            <p:spPr bwMode="auto">
              <a:xfrm>
                <a:off x="4982197" y="3053955"/>
                <a:ext cx="53080" cy="53080"/>
              </a:xfrm>
              <a:custGeom>
                <a:avLst/>
                <a:gdLst>
                  <a:gd name="T0" fmla="*/ 29 w 58"/>
                  <a:gd name="T1" fmla="*/ 58 h 58"/>
                  <a:gd name="T2" fmla="*/ 0 w 58"/>
                  <a:gd name="T3" fmla="*/ 29 h 58"/>
                  <a:gd name="T4" fmla="*/ 29 w 58"/>
                  <a:gd name="T5" fmla="*/ 0 h 58"/>
                  <a:gd name="T6" fmla="*/ 58 w 58"/>
                  <a:gd name="T7" fmla="*/ 29 h 58"/>
                  <a:gd name="T8" fmla="*/ 29 w 58"/>
                  <a:gd name="T9" fmla="*/ 58 h 58"/>
                  <a:gd name="T10" fmla="*/ 29 w 58"/>
                  <a:gd name="T11" fmla="*/ 12 h 58"/>
                  <a:gd name="T12" fmla="*/ 12 w 58"/>
                  <a:gd name="T13" fmla="*/ 29 h 58"/>
                  <a:gd name="T14" fmla="*/ 29 w 58"/>
                  <a:gd name="T15" fmla="*/ 46 h 58"/>
                  <a:gd name="T16" fmla="*/ 46 w 58"/>
                  <a:gd name="T17" fmla="*/ 29 h 58"/>
                  <a:gd name="T18" fmla="*/ 29 w 58"/>
                  <a:gd name="T19" fmla="*/ 12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8" h="58">
                    <a:moveTo>
                      <a:pt x="29" y="58"/>
                    </a:moveTo>
                    <a:cubicBezTo>
                      <a:pt x="13" y="58"/>
                      <a:pt x="0" y="45"/>
                      <a:pt x="0" y="29"/>
                    </a:cubicBezTo>
                    <a:cubicBezTo>
                      <a:pt x="0" y="13"/>
                      <a:pt x="13" y="0"/>
                      <a:pt x="29" y="0"/>
                    </a:cubicBezTo>
                    <a:cubicBezTo>
                      <a:pt x="45" y="0"/>
                      <a:pt x="58" y="13"/>
                      <a:pt x="58" y="29"/>
                    </a:cubicBezTo>
                    <a:cubicBezTo>
                      <a:pt x="58" y="45"/>
                      <a:pt x="45" y="58"/>
                      <a:pt x="29" y="58"/>
                    </a:cubicBezTo>
                    <a:close/>
                    <a:moveTo>
                      <a:pt x="29" y="12"/>
                    </a:moveTo>
                    <a:cubicBezTo>
                      <a:pt x="20" y="12"/>
                      <a:pt x="12" y="20"/>
                      <a:pt x="12" y="29"/>
                    </a:cubicBezTo>
                    <a:cubicBezTo>
                      <a:pt x="12" y="38"/>
                      <a:pt x="20" y="46"/>
                      <a:pt x="29" y="46"/>
                    </a:cubicBezTo>
                    <a:cubicBezTo>
                      <a:pt x="39" y="46"/>
                      <a:pt x="46" y="38"/>
                      <a:pt x="46" y="29"/>
                    </a:cubicBezTo>
                    <a:cubicBezTo>
                      <a:pt x="46" y="20"/>
                      <a:pt x="39" y="12"/>
                      <a:pt x="29" y="12"/>
                    </a:cubicBezTo>
                    <a:close/>
                  </a:path>
                </a:pathLst>
              </a:custGeom>
              <a:solidFill>
                <a:srgbClr val="397E9E">
                  <a:lumMod val="50000"/>
                </a:srgb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6096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3200" kern="0">
                  <a:solidFill>
                    <a:srgbClr val="A3C5C4"/>
                  </a:solidFill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249" name="Oval 428"/>
              <p:cNvSpPr>
                <a:spLocks noChangeArrowheads="1"/>
              </p:cNvSpPr>
              <p:nvPr/>
            </p:nvSpPr>
            <p:spPr bwMode="auto">
              <a:xfrm>
                <a:off x="5301843" y="2963292"/>
                <a:ext cx="42232" cy="42232"/>
              </a:xfrm>
              <a:prstGeom prst="ellipse">
                <a:avLst/>
              </a:prstGeom>
              <a:solidFill>
                <a:srgbClr val="397E9E">
                  <a:lumMod val="50000"/>
                </a:srgb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6096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3200" kern="0">
                  <a:solidFill>
                    <a:srgbClr val="A3C5C4"/>
                  </a:solidFill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250" name="Freeform 429"/>
              <p:cNvSpPr>
                <a:spLocks noEditPoints="1"/>
              </p:cNvSpPr>
              <p:nvPr/>
            </p:nvSpPr>
            <p:spPr bwMode="auto">
              <a:xfrm>
                <a:off x="5297193" y="2957867"/>
                <a:ext cx="52306" cy="53080"/>
              </a:xfrm>
              <a:custGeom>
                <a:avLst/>
                <a:gdLst>
                  <a:gd name="T0" fmla="*/ 28 w 57"/>
                  <a:gd name="T1" fmla="*/ 58 h 58"/>
                  <a:gd name="T2" fmla="*/ 0 w 57"/>
                  <a:gd name="T3" fmla="*/ 29 h 58"/>
                  <a:gd name="T4" fmla="*/ 28 w 57"/>
                  <a:gd name="T5" fmla="*/ 0 h 58"/>
                  <a:gd name="T6" fmla="*/ 57 w 57"/>
                  <a:gd name="T7" fmla="*/ 29 h 58"/>
                  <a:gd name="T8" fmla="*/ 28 w 57"/>
                  <a:gd name="T9" fmla="*/ 58 h 58"/>
                  <a:gd name="T10" fmla="*/ 28 w 57"/>
                  <a:gd name="T11" fmla="*/ 12 h 58"/>
                  <a:gd name="T12" fmla="*/ 11 w 57"/>
                  <a:gd name="T13" fmla="*/ 29 h 58"/>
                  <a:gd name="T14" fmla="*/ 28 w 57"/>
                  <a:gd name="T15" fmla="*/ 46 h 58"/>
                  <a:gd name="T16" fmla="*/ 45 w 57"/>
                  <a:gd name="T17" fmla="*/ 29 h 58"/>
                  <a:gd name="T18" fmla="*/ 28 w 57"/>
                  <a:gd name="T19" fmla="*/ 12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7" h="58">
                    <a:moveTo>
                      <a:pt x="28" y="58"/>
                    </a:moveTo>
                    <a:cubicBezTo>
                      <a:pt x="12" y="58"/>
                      <a:pt x="0" y="45"/>
                      <a:pt x="0" y="29"/>
                    </a:cubicBezTo>
                    <a:cubicBezTo>
                      <a:pt x="0" y="13"/>
                      <a:pt x="12" y="0"/>
                      <a:pt x="28" y="0"/>
                    </a:cubicBezTo>
                    <a:cubicBezTo>
                      <a:pt x="44" y="0"/>
                      <a:pt x="57" y="13"/>
                      <a:pt x="57" y="29"/>
                    </a:cubicBezTo>
                    <a:cubicBezTo>
                      <a:pt x="57" y="45"/>
                      <a:pt x="44" y="58"/>
                      <a:pt x="28" y="58"/>
                    </a:cubicBezTo>
                    <a:close/>
                    <a:moveTo>
                      <a:pt x="28" y="12"/>
                    </a:moveTo>
                    <a:cubicBezTo>
                      <a:pt x="19" y="12"/>
                      <a:pt x="11" y="20"/>
                      <a:pt x="11" y="29"/>
                    </a:cubicBezTo>
                    <a:cubicBezTo>
                      <a:pt x="11" y="38"/>
                      <a:pt x="19" y="46"/>
                      <a:pt x="28" y="46"/>
                    </a:cubicBezTo>
                    <a:cubicBezTo>
                      <a:pt x="38" y="46"/>
                      <a:pt x="45" y="38"/>
                      <a:pt x="45" y="29"/>
                    </a:cubicBezTo>
                    <a:cubicBezTo>
                      <a:pt x="45" y="20"/>
                      <a:pt x="38" y="12"/>
                      <a:pt x="28" y="12"/>
                    </a:cubicBezTo>
                    <a:close/>
                  </a:path>
                </a:pathLst>
              </a:custGeom>
              <a:solidFill>
                <a:srgbClr val="397E9E">
                  <a:lumMod val="50000"/>
                </a:srgb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6096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3200" kern="0">
                  <a:solidFill>
                    <a:srgbClr val="A3C5C4"/>
                  </a:solidFill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251" name="Oval 430"/>
              <p:cNvSpPr>
                <a:spLocks noChangeArrowheads="1"/>
              </p:cNvSpPr>
              <p:nvPr/>
            </p:nvSpPr>
            <p:spPr bwMode="auto">
              <a:xfrm>
                <a:off x="5437450" y="2726172"/>
                <a:ext cx="41457" cy="42232"/>
              </a:xfrm>
              <a:prstGeom prst="ellipse">
                <a:avLst/>
              </a:prstGeom>
              <a:solidFill>
                <a:srgbClr val="397E9E">
                  <a:lumMod val="50000"/>
                </a:srgb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6096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3200" kern="0">
                  <a:solidFill>
                    <a:srgbClr val="A3C5C4"/>
                  </a:solidFill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252" name="Freeform 431"/>
              <p:cNvSpPr>
                <a:spLocks noEditPoints="1"/>
              </p:cNvSpPr>
              <p:nvPr/>
            </p:nvSpPr>
            <p:spPr bwMode="auto">
              <a:xfrm>
                <a:off x="5432025" y="2720748"/>
                <a:ext cx="52306" cy="53080"/>
              </a:xfrm>
              <a:custGeom>
                <a:avLst/>
                <a:gdLst>
                  <a:gd name="T0" fmla="*/ 28 w 57"/>
                  <a:gd name="T1" fmla="*/ 58 h 58"/>
                  <a:gd name="T2" fmla="*/ 0 w 57"/>
                  <a:gd name="T3" fmla="*/ 29 h 58"/>
                  <a:gd name="T4" fmla="*/ 28 w 57"/>
                  <a:gd name="T5" fmla="*/ 0 h 58"/>
                  <a:gd name="T6" fmla="*/ 57 w 57"/>
                  <a:gd name="T7" fmla="*/ 29 h 58"/>
                  <a:gd name="T8" fmla="*/ 28 w 57"/>
                  <a:gd name="T9" fmla="*/ 58 h 58"/>
                  <a:gd name="T10" fmla="*/ 28 w 57"/>
                  <a:gd name="T11" fmla="*/ 12 h 58"/>
                  <a:gd name="T12" fmla="*/ 11 w 57"/>
                  <a:gd name="T13" fmla="*/ 29 h 58"/>
                  <a:gd name="T14" fmla="*/ 28 w 57"/>
                  <a:gd name="T15" fmla="*/ 46 h 58"/>
                  <a:gd name="T16" fmla="*/ 45 w 57"/>
                  <a:gd name="T17" fmla="*/ 29 h 58"/>
                  <a:gd name="T18" fmla="*/ 28 w 57"/>
                  <a:gd name="T19" fmla="*/ 12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7" h="58">
                    <a:moveTo>
                      <a:pt x="28" y="58"/>
                    </a:moveTo>
                    <a:cubicBezTo>
                      <a:pt x="13" y="58"/>
                      <a:pt x="0" y="45"/>
                      <a:pt x="0" y="29"/>
                    </a:cubicBezTo>
                    <a:cubicBezTo>
                      <a:pt x="0" y="13"/>
                      <a:pt x="13" y="0"/>
                      <a:pt x="28" y="0"/>
                    </a:cubicBezTo>
                    <a:cubicBezTo>
                      <a:pt x="44" y="0"/>
                      <a:pt x="57" y="13"/>
                      <a:pt x="57" y="29"/>
                    </a:cubicBezTo>
                    <a:cubicBezTo>
                      <a:pt x="57" y="45"/>
                      <a:pt x="44" y="58"/>
                      <a:pt x="28" y="58"/>
                    </a:cubicBezTo>
                    <a:close/>
                    <a:moveTo>
                      <a:pt x="28" y="12"/>
                    </a:moveTo>
                    <a:cubicBezTo>
                      <a:pt x="19" y="12"/>
                      <a:pt x="11" y="20"/>
                      <a:pt x="11" y="29"/>
                    </a:cubicBezTo>
                    <a:cubicBezTo>
                      <a:pt x="11" y="39"/>
                      <a:pt x="19" y="46"/>
                      <a:pt x="28" y="46"/>
                    </a:cubicBezTo>
                    <a:cubicBezTo>
                      <a:pt x="38" y="46"/>
                      <a:pt x="45" y="39"/>
                      <a:pt x="45" y="29"/>
                    </a:cubicBezTo>
                    <a:cubicBezTo>
                      <a:pt x="45" y="20"/>
                      <a:pt x="38" y="12"/>
                      <a:pt x="28" y="12"/>
                    </a:cubicBezTo>
                    <a:close/>
                  </a:path>
                </a:pathLst>
              </a:custGeom>
              <a:solidFill>
                <a:srgbClr val="397E9E">
                  <a:lumMod val="50000"/>
                </a:srgb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6096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3200" kern="0">
                  <a:solidFill>
                    <a:srgbClr val="A3C5C4"/>
                  </a:solidFill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253" name="Oval 432"/>
              <p:cNvSpPr>
                <a:spLocks noChangeArrowheads="1"/>
              </p:cNvSpPr>
              <p:nvPr/>
            </p:nvSpPr>
            <p:spPr bwMode="auto">
              <a:xfrm>
                <a:off x="5457597" y="2027215"/>
                <a:ext cx="42232" cy="42232"/>
              </a:xfrm>
              <a:prstGeom prst="ellipse">
                <a:avLst/>
              </a:prstGeom>
              <a:solidFill>
                <a:srgbClr val="397E9E">
                  <a:lumMod val="50000"/>
                </a:srgb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6096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3200" kern="0">
                  <a:solidFill>
                    <a:srgbClr val="A3C5C4"/>
                  </a:solidFill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254" name="Freeform 433"/>
              <p:cNvSpPr>
                <a:spLocks noEditPoints="1"/>
              </p:cNvSpPr>
              <p:nvPr/>
            </p:nvSpPr>
            <p:spPr bwMode="auto">
              <a:xfrm>
                <a:off x="5452173" y="2021790"/>
                <a:ext cx="53080" cy="52306"/>
              </a:xfrm>
              <a:custGeom>
                <a:avLst/>
                <a:gdLst>
                  <a:gd name="T0" fmla="*/ 29 w 58"/>
                  <a:gd name="T1" fmla="*/ 57 h 57"/>
                  <a:gd name="T2" fmla="*/ 0 w 58"/>
                  <a:gd name="T3" fmla="*/ 29 h 57"/>
                  <a:gd name="T4" fmla="*/ 29 w 58"/>
                  <a:gd name="T5" fmla="*/ 0 h 57"/>
                  <a:gd name="T6" fmla="*/ 58 w 58"/>
                  <a:gd name="T7" fmla="*/ 29 h 57"/>
                  <a:gd name="T8" fmla="*/ 29 w 58"/>
                  <a:gd name="T9" fmla="*/ 57 h 57"/>
                  <a:gd name="T10" fmla="*/ 29 w 58"/>
                  <a:gd name="T11" fmla="*/ 12 h 57"/>
                  <a:gd name="T12" fmla="*/ 12 w 58"/>
                  <a:gd name="T13" fmla="*/ 29 h 57"/>
                  <a:gd name="T14" fmla="*/ 29 w 58"/>
                  <a:gd name="T15" fmla="*/ 46 h 57"/>
                  <a:gd name="T16" fmla="*/ 46 w 58"/>
                  <a:gd name="T17" fmla="*/ 29 h 57"/>
                  <a:gd name="T18" fmla="*/ 29 w 58"/>
                  <a:gd name="T19" fmla="*/ 12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8" h="57">
                    <a:moveTo>
                      <a:pt x="29" y="57"/>
                    </a:moveTo>
                    <a:cubicBezTo>
                      <a:pt x="13" y="57"/>
                      <a:pt x="0" y="44"/>
                      <a:pt x="0" y="29"/>
                    </a:cubicBezTo>
                    <a:cubicBezTo>
                      <a:pt x="0" y="13"/>
                      <a:pt x="13" y="0"/>
                      <a:pt x="29" y="0"/>
                    </a:cubicBezTo>
                    <a:cubicBezTo>
                      <a:pt x="45" y="0"/>
                      <a:pt x="58" y="13"/>
                      <a:pt x="58" y="29"/>
                    </a:cubicBezTo>
                    <a:cubicBezTo>
                      <a:pt x="58" y="44"/>
                      <a:pt x="45" y="57"/>
                      <a:pt x="29" y="57"/>
                    </a:cubicBezTo>
                    <a:close/>
                    <a:moveTo>
                      <a:pt x="29" y="12"/>
                    </a:moveTo>
                    <a:cubicBezTo>
                      <a:pt x="20" y="12"/>
                      <a:pt x="12" y="19"/>
                      <a:pt x="12" y="29"/>
                    </a:cubicBezTo>
                    <a:cubicBezTo>
                      <a:pt x="12" y="38"/>
                      <a:pt x="20" y="46"/>
                      <a:pt x="29" y="46"/>
                    </a:cubicBezTo>
                    <a:cubicBezTo>
                      <a:pt x="38" y="46"/>
                      <a:pt x="46" y="38"/>
                      <a:pt x="46" y="29"/>
                    </a:cubicBezTo>
                    <a:cubicBezTo>
                      <a:pt x="46" y="19"/>
                      <a:pt x="38" y="12"/>
                      <a:pt x="29" y="12"/>
                    </a:cubicBezTo>
                    <a:close/>
                  </a:path>
                </a:pathLst>
              </a:custGeom>
              <a:solidFill>
                <a:srgbClr val="397E9E">
                  <a:lumMod val="50000"/>
                </a:srgb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6096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3200" kern="0">
                  <a:solidFill>
                    <a:srgbClr val="A3C5C4"/>
                  </a:solidFill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255" name="Oval 434"/>
              <p:cNvSpPr>
                <a:spLocks noChangeArrowheads="1"/>
              </p:cNvSpPr>
              <p:nvPr/>
            </p:nvSpPr>
            <p:spPr bwMode="auto">
              <a:xfrm>
                <a:off x="5116642" y="1625430"/>
                <a:ext cx="42232" cy="41069"/>
              </a:xfrm>
              <a:prstGeom prst="ellipse">
                <a:avLst/>
              </a:prstGeom>
              <a:solidFill>
                <a:srgbClr val="397E9E">
                  <a:lumMod val="50000"/>
                </a:srgb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6096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3200" kern="0">
                  <a:solidFill>
                    <a:srgbClr val="A3C5C4"/>
                  </a:solidFill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256" name="Freeform 435"/>
              <p:cNvSpPr>
                <a:spLocks noEditPoints="1"/>
              </p:cNvSpPr>
              <p:nvPr/>
            </p:nvSpPr>
            <p:spPr bwMode="auto">
              <a:xfrm>
                <a:off x="5111992" y="1619618"/>
                <a:ext cx="52306" cy="52306"/>
              </a:xfrm>
              <a:custGeom>
                <a:avLst/>
                <a:gdLst>
                  <a:gd name="T0" fmla="*/ 28 w 57"/>
                  <a:gd name="T1" fmla="*/ 57 h 57"/>
                  <a:gd name="T2" fmla="*/ 0 w 57"/>
                  <a:gd name="T3" fmla="*/ 29 h 57"/>
                  <a:gd name="T4" fmla="*/ 28 w 57"/>
                  <a:gd name="T5" fmla="*/ 0 h 57"/>
                  <a:gd name="T6" fmla="*/ 57 w 57"/>
                  <a:gd name="T7" fmla="*/ 29 h 57"/>
                  <a:gd name="T8" fmla="*/ 28 w 57"/>
                  <a:gd name="T9" fmla="*/ 57 h 57"/>
                  <a:gd name="T10" fmla="*/ 28 w 57"/>
                  <a:gd name="T11" fmla="*/ 12 h 57"/>
                  <a:gd name="T12" fmla="*/ 11 w 57"/>
                  <a:gd name="T13" fmla="*/ 29 h 57"/>
                  <a:gd name="T14" fmla="*/ 28 w 57"/>
                  <a:gd name="T15" fmla="*/ 46 h 57"/>
                  <a:gd name="T16" fmla="*/ 45 w 57"/>
                  <a:gd name="T17" fmla="*/ 29 h 57"/>
                  <a:gd name="T18" fmla="*/ 28 w 57"/>
                  <a:gd name="T19" fmla="*/ 12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7" h="57">
                    <a:moveTo>
                      <a:pt x="28" y="57"/>
                    </a:moveTo>
                    <a:cubicBezTo>
                      <a:pt x="12" y="57"/>
                      <a:pt x="0" y="44"/>
                      <a:pt x="0" y="29"/>
                    </a:cubicBezTo>
                    <a:cubicBezTo>
                      <a:pt x="0" y="13"/>
                      <a:pt x="12" y="0"/>
                      <a:pt x="28" y="0"/>
                    </a:cubicBezTo>
                    <a:cubicBezTo>
                      <a:pt x="44" y="0"/>
                      <a:pt x="57" y="13"/>
                      <a:pt x="57" y="29"/>
                    </a:cubicBezTo>
                    <a:cubicBezTo>
                      <a:pt x="57" y="44"/>
                      <a:pt x="44" y="57"/>
                      <a:pt x="28" y="57"/>
                    </a:cubicBezTo>
                    <a:close/>
                    <a:moveTo>
                      <a:pt x="28" y="12"/>
                    </a:moveTo>
                    <a:cubicBezTo>
                      <a:pt x="19" y="12"/>
                      <a:pt x="11" y="19"/>
                      <a:pt x="11" y="29"/>
                    </a:cubicBezTo>
                    <a:cubicBezTo>
                      <a:pt x="11" y="38"/>
                      <a:pt x="19" y="46"/>
                      <a:pt x="28" y="46"/>
                    </a:cubicBezTo>
                    <a:cubicBezTo>
                      <a:pt x="38" y="46"/>
                      <a:pt x="45" y="38"/>
                      <a:pt x="45" y="29"/>
                    </a:cubicBezTo>
                    <a:cubicBezTo>
                      <a:pt x="45" y="19"/>
                      <a:pt x="38" y="12"/>
                      <a:pt x="28" y="12"/>
                    </a:cubicBezTo>
                    <a:close/>
                  </a:path>
                </a:pathLst>
              </a:custGeom>
              <a:solidFill>
                <a:srgbClr val="397E9E">
                  <a:lumMod val="50000"/>
                </a:srgb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6096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3200" kern="0">
                  <a:solidFill>
                    <a:srgbClr val="A3C5C4"/>
                  </a:solidFill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257" name="Oval 436"/>
              <p:cNvSpPr>
                <a:spLocks noChangeArrowheads="1"/>
              </p:cNvSpPr>
              <p:nvPr/>
            </p:nvSpPr>
            <p:spPr bwMode="auto">
              <a:xfrm>
                <a:off x="5022492" y="1642864"/>
                <a:ext cx="41845" cy="41069"/>
              </a:xfrm>
              <a:prstGeom prst="ellipse">
                <a:avLst/>
              </a:prstGeom>
              <a:solidFill>
                <a:srgbClr val="397E9E">
                  <a:lumMod val="50000"/>
                </a:srgb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6096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3200" kern="0">
                  <a:solidFill>
                    <a:srgbClr val="A3C5C4"/>
                  </a:solidFill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258" name="Freeform 437"/>
              <p:cNvSpPr>
                <a:spLocks noEditPoints="1"/>
              </p:cNvSpPr>
              <p:nvPr/>
            </p:nvSpPr>
            <p:spPr bwMode="auto">
              <a:xfrm>
                <a:off x="5016680" y="1637053"/>
                <a:ext cx="53468" cy="52306"/>
              </a:xfrm>
              <a:custGeom>
                <a:avLst/>
                <a:gdLst>
                  <a:gd name="T0" fmla="*/ 29 w 58"/>
                  <a:gd name="T1" fmla="*/ 57 h 57"/>
                  <a:gd name="T2" fmla="*/ 0 w 58"/>
                  <a:gd name="T3" fmla="*/ 29 h 57"/>
                  <a:gd name="T4" fmla="*/ 29 w 58"/>
                  <a:gd name="T5" fmla="*/ 0 h 57"/>
                  <a:gd name="T6" fmla="*/ 58 w 58"/>
                  <a:gd name="T7" fmla="*/ 29 h 57"/>
                  <a:gd name="T8" fmla="*/ 29 w 58"/>
                  <a:gd name="T9" fmla="*/ 57 h 57"/>
                  <a:gd name="T10" fmla="*/ 29 w 58"/>
                  <a:gd name="T11" fmla="*/ 12 h 57"/>
                  <a:gd name="T12" fmla="*/ 12 w 58"/>
                  <a:gd name="T13" fmla="*/ 29 h 57"/>
                  <a:gd name="T14" fmla="*/ 29 w 58"/>
                  <a:gd name="T15" fmla="*/ 46 h 57"/>
                  <a:gd name="T16" fmla="*/ 46 w 58"/>
                  <a:gd name="T17" fmla="*/ 29 h 57"/>
                  <a:gd name="T18" fmla="*/ 29 w 58"/>
                  <a:gd name="T19" fmla="*/ 12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8" h="57">
                    <a:moveTo>
                      <a:pt x="29" y="57"/>
                    </a:moveTo>
                    <a:cubicBezTo>
                      <a:pt x="13" y="57"/>
                      <a:pt x="0" y="44"/>
                      <a:pt x="0" y="29"/>
                    </a:cubicBezTo>
                    <a:cubicBezTo>
                      <a:pt x="0" y="13"/>
                      <a:pt x="13" y="0"/>
                      <a:pt x="29" y="0"/>
                    </a:cubicBezTo>
                    <a:cubicBezTo>
                      <a:pt x="45" y="0"/>
                      <a:pt x="58" y="13"/>
                      <a:pt x="58" y="29"/>
                    </a:cubicBezTo>
                    <a:cubicBezTo>
                      <a:pt x="58" y="44"/>
                      <a:pt x="45" y="57"/>
                      <a:pt x="29" y="57"/>
                    </a:cubicBezTo>
                    <a:close/>
                    <a:moveTo>
                      <a:pt x="29" y="12"/>
                    </a:moveTo>
                    <a:cubicBezTo>
                      <a:pt x="20" y="12"/>
                      <a:pt x="12" y="19"/>
                      <a:pt x="12" y="29"/>
                    </a:cubicBezTo>
                    <a:cubicBezTo>
                      <a:pt x="12" y="38"/>
                      <a:pt x="20" y="46"/>
                      <a:pt x="29" y="46"/>
                    </a:cubicBezTo>
                    <a:cubicBezTo>
                      <a:pt x="38" y="46"/>
                      <a:pt x="46" y="38"/>
                      <a:pt x="46" y="29"/>
                    </a:cubicBezTo>
                    <a:cubicBezTo>
                      <a:pt x="46" y="19"/>
                      <a:pt x="38" y="12"/>
                      <a:pt x="29" y="12"/>
                    </a:cubicBezTo>
                    <a:close/>
                  </a:path>
                </a:pathLst>
              </a:custGeom>
              <a:solidFill>
                <a:srgbClr val="397E9E">
                  <a:lumMod val="50000"/>
                </a:srgb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6096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3200" kern="0">
                  <a:solidFill>
                    <a:srgbClr val="A3C5C4"/>
                  </a:solidFill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259" name="Oval 438"/>
              <p:cNvSpPr>
                <a:spLocks noChangeArrowheads="1"/>
              </p:cNvSpPr>
              <p:nvPr/>
            </p:nvSpPr>
            <p:spPr bwMode="auto">
              <a:xfrm>
                <a:off x="4271615" y="1737789"/>
                <a:ext cx="42232" cy="42232"/>
              </a:xfrm>
              <a:prstGeom prst="ellipse">
                <a:avLst/>
              </a:prstGeom>
              <a:solidFill>
                <a:srgbClr val="397E9E">
                  <a:lumMod val="50000"/>
                </a:srgb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6096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3200" kern="0">
                  <a:solidFill>
                    <a:srgbClr val="A3C5C4"/>
                  </a:solidFill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260" name="Freeform 439"/>
              <p:cNvSpPr>
                <a:spLocks noEditPoints="1"/>
              </p:cNvSpPr>
              <p:nvPr/>
            </p:nvSpPr>
            <p:spPr bwMode="auto">
              <a:xfrm>
                <a:off x="4266191" y="1733528"/>
                <a:ext cx="53080" cy="51918"/>
              </a:xfrm>
              <a:custGeom>
                <a:avLst/>
                <a:gdLst>
                  <a:gd name="T0" fmla="*/ 29 w 58"/>
                  <a:gd name="T1" fmla="*/ 57 h 57"/>
                  <a:gd name="T2" fmla="*/ 0 w 58"/>
                  <a:gd name="T3" fmla="*/ 28 h 57"/>
                  <a:gd name="T4" fmla="*/ 29 w 58"/>
                  <a:gd name="T5" fmla="*/ 0 h 57"/>
                  <a:gd name="T6" fmla="*/ 58 w 58"/>
                  <a:gd name="T7" fmla="*/ 28 h 57"/>
                  <a:gd name="T8" fmla="*/ 29 w 58"/>
                  <a:gd name="T9" fmla="*/ 57 h 57"/>
                  <a:gd name="T10" fmla="*/ 29 w 58"/>
                  <a:gd name="T11" fmla="*/ 11 h 57"/>
                  <a:gd name="T12" fmla="*/ 12 w 58"/>
                  <a:gd name="T13" fmla="*/ 28 h 57"/>
                  <a:gd name="T14" fmla="*/ 29 w 58"/>
                  <a:gd name="T15" fmla="*/ 45 h 57"/>
                  <a:gd name="T16" fmla="*/ 46 w 58"/>
                  <a:gd name="T17" fmla="*/ 28 h 57"/>
                  <a:gd name="T18" fmla="*/ 29 w 58"/>
                  <a:gd name="T19" fmla="*/ 11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8" h="57">
                    <a:moveTo>
                      <a:pt x="29" y="57"/>
                    </a:moveTo>
                    <a:cubicBezTo>
                      <a:pt x="13" y="57"/>
                      <a:pt x="0" y="44"/>
                      <a:pt x="0" y="28"/>
                    </a:cubicBezTo>
                    <a:cubicBezTo>
                      <a:pt x="0" y="12"/>
                      <a:pt x="13" y="0"/>
                      <a:pt x="29" y="0"/>
                    </a:cubicBezTo>
                    <a:cubicBezTo>
                      <a:pt x="45" y="0"/>
                      <a:pt x="58" y="12"/>
                      <a:pt x="58" y="28"/>
                    </a:cubicBezTo>
                    <a:cubicBezTo>
                      <a:pt x="58" y="44"/>
                      <a:pt x="45" y="57"/>
                      <a:pt x="29" y="57"/>
                    </a:cubicBezTo>
                    <a:close/>
                    <a:moveTo>
                      <a:pt x="29" y="11"/>
                    </a:moveTo>
                    <a:cubicBezTo>
                      <a:pt x="20" y="11"/>
                      <a:pt x="12" y="19"/>
                      <a:pt x="12" y="28"/>
                    </a:cubicBezTo>
                    <a:cubicBezTo>
                      <a:pt x="12" y="38"/>
                      <a:pt x="20" y="45"/>
                      <a:pt x="29" y="45"/>
                    </a:cubicBezTo>
                    <a:cubicBezTo>
                      <a:pt x="38" y="45"/>
                      <a:pt x="46" y="38"/>
                      <a:pt x="46" y="28"/>
                    </a:cubicBezTo>
                    <a:cubicBezTo>
                      <a:pt x="46" y="19"/>
                      <a:pt x="38" y="11"/>
                      <a:pt x="29" y="11"/>
                    </a:cubicBezTo>
                    <a:close/>
                  </a:path>
                </a:pathLst>
              </a:custGeom>
              <a:solidFill>
                <a:srgbClr val="397E9E">
                  <a:lumMod val="50000"/>
                </a:srgb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6096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3200" kern="0">
                  <a:solidFill>
                    <a:srgbClr val="A3C5C4"/>
                  </a:solidFill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261" name="Oval 440"/>
              <p:cNvSpPr>
                <a:spLocks noChangeArrowheads="1"/>
              </p:cNvSpPr>
              <p:nvPr/>
            </p:nvSpPr>
            <p:spPr bwMode="auto">
              <a:xfrm>
                <a:off x="4869449" y="1422018"/>
                <a:ext cx="41845" cy="42232"/>
              </a:xfrm>
              <a:prstGeom prst="ellipse">
                <a:avLst/>
              </a:prstGeom>
              <a:solidFill>
                <a:srgbClr val="397E9E">
                  <a:lumMod val="50000"/>
                </a:srgb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6096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3200" kern="0">
                  <a:solidFill>
                    <a:srgbClr val="A3C5C4"/>
                  </a:solidFill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262" name="Freeform 441"/>
              <p:cNvSpPr>
                <a:spLocks noEditPoints="1"/>
              </p:cNvSpPr>
              <p:nvPr/>
            </p:nvSpPr>
            <p:spPr bwMode="auto">
              <a:xfrm>
                <a:off x="4863638" y="1416595"/>
                <a:ext cx="52306" cy="53080"/>
              </a:xfrm>
              <a:custGeom>
                <a:avLst/>
                <a:gdLst>
                  <a:gd name="T0" fmla="*/ 29 w 57"/>
                  <a:gd name="T1" fmla="*/ 58 h 58"/>
                  <a:gd name="T2" fmla="*/ 0 w 57"/>
                  <a:gd name="T3" fmla="*/ 29 h 58"/>
                  <a:gd name="T4" fmla="*/ 29 w 57"/>
                  <a:gd name="T5" fmla="*/ 0 h 58"/>
                  <a:gd name="T6" fmla="*/ 57 w 57"/>
                  <a:gd name="T7" fmla="*/ 29 h 58"/>
                  <a:gd name="T8" fmla="*/ 29 w 57"/>
                  <a:gd name="T9" fmla="*/ 58 h 58"/>
                  <a:gd name="T10" fmla="*/ 29 w 57"/>
                  <a:gd name="T11" fmla="*/ 12 h 58"/>
                  <a:gd name="T12" fmla="*/ 12 w 57"/>
                  <a:gd name="T13" fmla="*/ 29 h 58"/>
                  <a:gd name="T14" fmla="*/ 29 w 57"/>
                  <a:gd name="T15" fmla="*/ 46 h 58"/>
                  <a:gd name="T16" fmla="*/ 46 w 57"/>
                  <a:gd name="T17" fmla="*/ 29 h 58"/>
                  <a:gd name="T18" fmla="*/ 29 w 57"/>
                  <a:gd name="T19" fmla="*/ 12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7" h="58">
                    <a:moveTo>
                      <a:pt x="29" y="58"/>
                    </a:moveTo>
                    <a:cubicBezTo>
                      <a:pt x="13" y="58"/>
                      <a:pt x="0" y="45"/>
                      <a:pt x="0" y="29"/>
                    </a:cubicBezTo>
                    <a:cubicBezTo>
                      <a:pt x="0" y="13"/>
                      <a:pt x="13" y="0"/>
                      <a:pt x="29" y="0"/>
                    </a:cubicBezTo>
                    <a:cubicBezTo>
                      <a:pt x="45" y="0"/>
                      <a:pt x="57" y="13"/>
                      <a:pt x="57" y="29"/>
                    </a:cubicBezTo>
                    <a:cubicBezTo>
                      <a:pt x="57" y="45"/>
                      <a:pt x="45" y="58"/>
                      <a:pt x="29" y="58"/>
                    </a:cubicBezTo>
                    <a:close/>
                    <a:moveTo>
                      <a:pt x="29" y="12"/>
                    </a:moveTo>
                    <a:cubicBezTo>
                      <a:pt x="19" y="12"/>
                      <a:pt x="12" y="20"/>
                      <a:pt x="12" y="29"/>
                    </a:cubicBezTo>
                    <a:cubicBezTo>
                      <a:pt x="12" y="38"/>
                      <a:pt x="19" y="46"/>
                      <a:pt x="29" y="46"/>
                    </a:cubicBezTo>
                    <a:cubicBezTo>
                      <a:pt x="38" y="46"/>
                      <a:pt x="46" y="38"/>
                      <a:pt x="46" y="29"/>
                    </a:cubicBezTo>
                    <a:cubicBezTo>
                      <a:pt x="46" y="20"/>
                      <a:pt x="38" y="12"/>
                      <a:pt x="29" y="12"/>
                    </a:cubicBezTo>
                    <a:close/>
                  </a:path>
                </a:pathLst>
              </a:custGeom>
              <a:solidFill>
                <a:srgbClr val="397E9E">
                  <a:lumMod val="50000"/>
                </a:srgb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6096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3200" kern="0">
                  <a:solidFill>
                    <a:srgbClr val="A3C5C4"/>
                  </a:solidFill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263" name="Oval 442"/>
              <p:cNvSpPr>
                <a:spLocks noChangeArrowheads="1"/>
              </p:cNvSpPr>
              <p:nvPr/>
            </p:nvSpPr>
            <p:spPr bwMode="auto">
              <a:xfrm>
                <a:off x="4762126" y="1384436"/>
                <a:ext cx="42232" cy="42232"/>
              </a:xfrm>
              <a:prstGeom prst="ellipse">
                <a:avLst/>
              </a:prstGeom>
              <a:solidFill>
                <a:srgbClr val="397E9E">
                  <a:lumMod val="50000"/>
                </a:srgb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6096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3200" kern="0">
                  <a:solidFill>
                    <a:srgbClr val="A3C5C4"/>
                  </a:solidFill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264" name="Freeform 443"/>
              <p:cNvSpPr>
                <a:spLocks noEditPoints="1"/>
              </p:cNvSpPr>
              <p:nvPr/>
            </p:nvSpPr>
            <p:spPr bwMode="auto">
              <a:xfrm>
                <a:off x="4756702" y="1379011"/>
                <a:ext cx="53080" cy="53080"/>
              </a:xfrm>
              <a:custGeom>
                <a:avLst/>
                <a:gdLst>
                  <a:gd name="T0" fmla="*/ 29 w 58"/>
                  <a:gd name="T1" fmla="*/ 58 h 58"/>
                  <a:gd name="T2" fmla="*/ 0 w 58"/>
                  <a:gd name="T3" fmla="*/ 29 h 58"/>
                  <a:gd name="T4" fmla="*/ 29 w 58"/>
                  <a:gd name="T5" fmla="*/ 0 h 58"/>
                  <a:gd name="T6" fmla="*/ 58 w 58"/>
                  <a:gd name="T7" fmla="*/ 29 h 58"/>
                  <a:gd name="T8" fmla="*/ 29 w 58"/>
                  <a:gd name="T9" fmla="*/ 58 h 58"/>
                  <a:gd name="T10" fmla="*/ 29 w 58"/>
                  <a:gd name="T11" fmla="*/ 12 h 58"/>
                  <a:gd name="T12" fmla="*/ 12 w 58"/>
                  <a:gd name="T13" fmla="*/ 29 h 58"/>
                  <a:gd name="T14" fmla="*/ 29 w 58"/>
                  <a:gd name="T15" fmla="*/ 46 h 58"/>
                  <a:gd name="T16" fmla="*/ 46 w 58"/>
                  <a:gd name="T17" fmla="*/ 29 h 58"/>
                  <a:gd name="T18" fmla="*/ 29 w 58"/>
                  <a:gd name="T19" fmla="*/ 12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8" h="58">
                    <a:moveTo>
                      <a:pt x="29" y="58"/>
                    </a:moveTo>
                    <a:cubicBezTo>
                      <a:pt x="13" y="58"/>
                      <a:pt x="0" y="45"/>
                      <a:pt x="0" y="29"/>
                    </a:cubicBezTo>
                    <a:cubicBezTo>
                      <a:pt x="0" y="13"/>
                      <a:pt x="13" y="0"/>
                      <a:pt x="29" y="0"/>
                    </a:cubicBezTo>
                    <a:cubicBezTo>
                      <a:pt x="45" y="0"/>
                      <a:pt x="58" y="13"/>
                      <a:pt x="58" y="29"/>
                    </a:cubicBezTo>
                    <a:cubicBezTo>
                      <a:pt x="58" y="45"/>
                      <a:pt x="45" y="58"/>
                      <a:pt x="29" y="58"/>
                    </a:cubicBezTo>
                    <a:close/>
                    <a:moveTo>
                      <a:pt x="29" y="12"/>
                    </a:moveTo>
                    <a:cubicBezTo>
                      <a:pt x="19" y="12"/>
                      <a:pt x="12" y="20"/>
                      <a:pt x="12" y="29"/>
                    </a:cubicBezTo>
                    <a:cubicBezTo>
                      <a:pt x="12" y="39"/>
                      <a:pt x="19" y="46"/>
                      <a:pt x="29" y="46"/>
                    </a:cubicBezTo>
                    <a:cubicBezTo>
                      <a:pt x="38" y="46"/>
                      <a:pt x="46" y="39"/>
                      <a:pt x="46" y="29"/>
                    </a:cubicBezTo>
                    <a:cubicBezTo>
                      <a:pt x="46" y="20"/>
                      <a:pt x="38" y="12"/>
                      <a:pt x="29" y="12"/>
                    </a:cubicBezTo>
                    <a:close/>
                  </a:path>
                </a:pathLst>
              </a:custGeom>
              <a:solidFill>
                <a:srgbClr val="397E9E">
                  <a:lumMod val="50000"/>
                </a:srgb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6096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3200" kern="0">
                  <a:solidFill>
                    <a:srgbClr val="A3C5C4"/>
                  </a:solidFill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265" name="Oval 444"/>
              <p:cNvSpPr>
                <a:spLocks noChangeArrowheads="1"/>
              </p:cNvSpPr>
              <p:nvPr/>
            </p:nvSpPr>
            <p:spPr bwMode="auto">
              <a:xfrm>
                <a:off x="4358016" y="1374363"/>
                <a:ext cx="42232" cy="41069"/>
              </a:xfrm>
              <a:prstGeom prst="ellipse">
                <a:avLst/>
              </a:prstGeom>
              <a:solidFill>
                <a:srgbClr val="397E9E">
                  <a:lumMod val="50000"/>
                </a:srgb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6096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3200" kern="0">
                  <a:solidFill>
                    <a:srgbClr val="A3C5C4"/>
                  </a:solidFill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266" name="Freeform 445"/>
              <p:cNvSpPr>
                <a:spLocks noEditPoints="1"/>
              </p:cNvSpPr>
              <p:nvPr/>
            </p:nvSpPr>
            <p:spPr bwMode="auto">
              <a:xfrm>
                <a:off x="4352592" y="1368938"/>
                <a:ext cx="53080" cy="51918"/>
              </a:xfrm>
              <a:custGeom>
                <a:avLst/>
                <a:gdLst>
                  <a:gd name="T0" fmla="*/ 29 w 58"/>
                  <a:gd name="T1" fmla="*/ 57 h 57"/>
                  <a:gd name="T2" fmla="*/ 0 w 58"/>
                  <a:gd name="T3" fmla="*/ 28 h 57"/>
                  <a:gd name="T4" fmla="*/ 29 w 58"/>
                  <a:gd name="T5" fmla="*/ 0 h 57"/>
                  <a:gd name="T6" fmla="*/ 58 w 58"/>
                  <a:gd name="T7" fmla="*/ 28 h 57"/>
                  <a:gd name="T8" fmla="*/ 29 w 58"/>
                  <a:gd name="T9" fmla="*/ 57 h 57"/>
                  <a:gd name="T10" fmla="*/ 29 w 58"/>
                  <a:gd name="T11" fmla="*/ 11 h 57"/>
                  <a:gd name="T12" fmla="*/ 12 w 58"/>
                  <a:gd name="T13" fmla="*/ 28 h 57"/>
                  <a:gd name="T14" fmla="*/ 29 w 58"/>
                  <a:gd name="T15" fmla="*/ 45 h 57"/>
                  <a:gd name="T16" fmla="*/ 46 w 58"/>
                  <a:gd name="T17" fmla="*/ 28 h 57"/>
                  <a:gd name="T18" fmla="*/ 29 w 58"/>
                  <a:gd name="T19" fmla="*/ 11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8" h="57">
                    <a:moveTo>
                      <a:pt x="29" y="57"/>
                    </a:moveTo>
                    <a:cubicBezTo>
                      <a:pt x="13" y="57"/>
                      <a:pt x="0" y="44"/>
                      <a:pt x="0" y="28"/>
                    </a:cubicBezTo>
                    <a:cubicBezTo>
                      <a:pt x="0" y="13"/>
                      <a:pt x="13" y="0"/>
                      <a:pt x="29" y="0"/>
                    </a:cubicBezTo>
                    <a:cubicBezTo>
                      <a:pt x="45" y="0"/>
                      <a:pt x="58" y="13"/>
                      <a:pt x="58" y="28"/>
                    </a:cubicBezTo>
                    <a:cubicBezTo>
                      <a:pt x="58" y="44"/>
                      <a:pt x="45" y="57"/>
                      <a:pt x="29" y="57"/>
                    </a:cubicBezTo>
                    <a:close/>
                    <a:moveTo>
                      <a:pt x="29" y="11"/>
                    </a:moveTo>
                    <a:cubicBezTo>
                      <a:pt x="20" y="11"/>
                      <a:pt x="12" y="19"/>
                      <a:pt x="12" y="28"/>
                    </a:cubicBezTo>
                    <a:cubicBezTo>
                      <a:pt x="12" y="38"/>
                      <a:pt x="20" y="45"/>
                      <a:pt x="29" y="45"/>
                    </a:cubicBezTo>
                    <a:cubicBezTo>
                      <a:pt x="38" y="45"/>
                      <a:pt x="46" y="38"/>
                      <a:pt x="46" y="28"/>
                    </a:cubicBezTo>
                    <a:cubicBezTo>
                      <a:pt x="46" y="19"/>
                      <a:pt x="38" y="11"/>
                      <a:pt x="29" y="11"/>
                    </a:cubicBezTo>
                    <a:close/>
                  </a:path>
                </a:pathLst>
              </a:custGeom>
              <a:solidFill>
                <a:srgbClr val="397E9E">
                  <a:lumMod val="50000"/>
                </a:srgb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6096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3200" kern="0">
                  <a:solidFill>
                    <a:srgbClr val="A3C5C4"/>
                  </a:solidFill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267" name="Oval 446"/>
              <p:cNvSpPr>
                <a:spLocks noChangeArrowheads="1"/>
              </p:cNvSpPr>
              <p:nvPr/>
            </p:nvSpPr>
            <p:spPr bwMode="auto">
              <a:xfrm>
                <a:off x="4454103" y="1494472"/>
                <a:ext cx="42232" cy="41845"/>
              </a:xfrm>
              <a:prstGeom prst="ellipse">
                <a:avLst/>
              </a:prstGeom>
              <a:solidFill>
                <a:srgbClr val="397E9E">
                  <a:lumMod val="50000"/>
                </a:srgb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6096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3200" kern="0">
                  <a:solidFill>
                    <a:srgbClr val="A3C5C4"/>
                  </a:solidFill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268" name="Freeform 447"/>
              <p:cNvSpPr>
                <a:spLocks noEditPoints="1"/>
              </p:cNvSpPr>
              <p:nvPr/>
            </p:nvSpPr>
            <p:spPr bwMode="auto">
              <a:xfrm>
                <a:off x="4448679" y="1488660"/>
                <a:ext cx="53080" cy="53080"/>
              </a:xfrm>
              <a:custGeom>
                <a:avLst/>
                <a:gdLst>
                  <a:gd name="T0" fmla="*/ 29 w 58"/>
                  <a:gd name="T1" fmla="*/ 58 h 58"/>
                  <a:gd name="T2" fmla="*/ 0 w 58"/>
                  <a:gd name="T3" fmla="*/ 29 h 58"/>
                  <a:gd name="T4" fmla="*/ 29 w 58"/>
                  <a:gd name="T5" fmla="*/ 0 h 58"/>
                  <a:gd name="T6" fmla="*/ 58 w 58"/>
                  <a:gd name="T7" fmla="*/ 29 h 58"/>
                  <a:gd name="T8" fmla="*/ 29 w 58"/>
                  <a:gd name="T9" fmla="*/ 58 h 58"/>
                  <a:gd name="T10" fmla="*/ 29 w 58"/>
                  <a:gd name="T11" fmla="*/ 12 h 58"/>
                  <a:gd name="T12" fmla="*/ 12 w 58"/>
                  <a:gd name="T13" fmla="*/ 29 h 58"/>
                  <a:gd name="T14" fmla="*/ 29 w 58"/>
                  <a:gd name="T15" fmla="*/ 46 h 58"/>
                  <a:gd name="T16" fmla="*/ 46 w 58"/>
                  <a:gd name="T17" fmla="*/ 29 h 58"/>
                  <a:gd name="T18" fmla="*/ 29 w 58"/>
                  <a:gd name="T19" fmla="*/ 12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8" h="58">
                    <a:moveTo>
                      <a:pt x="29" y="58"/>
                    </a:moveTo>
                    <a:cubicBezTo>
                      <a:pt x="13" y="58"/>
                      <a:pt x="0" y="45"/>
                      <a:pt x="0" y="29"/>
                    </a:cubicBezTo>
                    <a:cubicBezTo>
                      <a:pt x="0" y="13"/>
                      <a:pt x="13" y="0"/>
                      <a:pt x="29" y="0"/>
                    </a:cubicBezTo>
                    <a:cubicBezTo>
                      <a:pt x="45" y="0"/>
                      <a:pt x="58" y="13"/>
                      <a:pt x="58" y="29"/>
                    </a:cubicBezTo>
                    <a:cubicBezTo>
                      <a:pt x="58" y="45"/>
                      <a:pt x="45" y="58"/>
                      <a:pt x="29" y="58"/>
                    </a:cubicBezTo>
                    <a:close/>
                    <a:moveTo>
                      <a:pt x="29" y="12"/>
                    </a:moveTo>
                    <a:cubicBezTo>
                      <a:pt x="20" y="12"/>
                      <a:pt x="12" y="19"/>
                      <a:pt x="12" y="29"/>
                    </a:cubicBezTo>
                    <a:cubicBezTo>
                      <a:pt x="12" y="38"/>
                      <a:pt x="20" y="46"/>
                      <a:pt x="29" y="46"/>
                    </a:cubicBezTo>
                    <a:cubicBezTo>
                      <a:pt x="39" y="46"/>
                      <a:pt x="46" y="38"/>
                      <a:pt x="46" y="29"/>
                    </a:cubicBezTo>
                    <a:cubicBezTo>
                      <a:pt x="46" y="19"/>
                      <a:pt x="39" y="12"/>
                      <a:pt x="29" y="12"/>
                    </a:cubicBezTo>
                    <a:close/>
                  </a:path>
                </a:pathLst>
              </a:custGeom>
              <a:solidFill>
                <a:srgbClr val="397E9E">
                  <a:lumMod val="50000"/>
                </a:srgb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6096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3200" kern="0">
                  <a:solidFill>
                    <a:srgbClr val="A3C5C4"/>
                  </a:solidFill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269" name="Oval 448"/>
              <p:cNvSpPr>
                <a:spLocks noChangeArrowheads="1"/>
              </p:cNvSpPr>
              <p:nvPr/>
            </p:nvSpPr>
            <p:spPr bwMode="auto">
              <a:xfrm>
                <a:off x="4101137" y="1454952"/>
                <a:ext cx="41457" cy="41069"/>
              </a:xfrm>
              <a:prstGeom prst="ellipse">
                <a:avLst/>
              </a:prstGeom>
              <a:solidFill>
                <a:srgbClr val="397E9E">
                  <a:lumMod val="50000"/>
                </a:srgb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6096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3200" kern="0">
                  <a:solidFill>
                    <a:srgbClr val="A3C5C4"/>
                  </a:solidFill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270" name="Freeform 449"/>
              <p:cNvSpPr>
                <a:spLocks noEditPoints="1"/>
              </p:cNvSpPr>
              <p:nvPr/>
            </p:nvSpPr>
            <p:spPr bwMode="auto">
              <a:xfrm>
                <a:off x="4095713" y="1449527"/>
                <a:ext cx="52306" cy="51918"/>
              </a:xfrm>
              <a:custGeom>
                <a:avLst/>
                <a:gdLst>
                  <a:gd name="T0" fmla="*/ 28 w 57"/>
                  <a:gd name="T1" fmla="*/ 57 h 57"/>
                  <a:gd name="T2" fmla="*/ 0 w 57"/>
                  <a:gd name="T3" fmla="*/ 28 h 57"/>
                  <a:gd name="T4" fmla="*/ 28 w 57"/>
                  <a:gd name="T5" fmla="*/ 0 h 57"/>
                  <a:gd name="T6" fmla="*/ 57 w 57"/>
                  <a:gd name="T7" fmla="*/ 28 h 57"/>
                  <a:gd name="T8" fmla="*/ 28 w 57"/>
                  <a:gd name="T9" fmla="*/ 57 h 57"/>
                  <a:gd name="T10" fmla="*/ 28 w 57"/>
                  <a:gd name="T11" fmla="*/ 11 h 57"/>
                  <a:gd name="T12" fmla="*/ 11 w 57"/>
                  <a:gd name="T13" fmla="*/ 28 h 57"/>
                  <a:gd name="T14" fmla="*/ 28 w 57"/>
                  <a:gd name="T15" fmla="*/ 45 h 57"/>
                  <a:gd name="T16" fmla="*/ 45 w 57"/>
                  <a:gd name="T17" fmla="*/ 28 h 57"/>
                  <a:gd name="T18" fmla="*/ 28 w 57"/>
                  <a:gd name="T19" fmla="*/ 11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7" h="57">
                    <a:moveTo>
                      <a:pt x="28" y="57"/>
                    </a:moveTo>
                    <a:cubicBezTo>
                      <a:pt x="13" y="57"/>
                      <a:pt x="0" y="44"/>
                      <a:pt x="0" y="28"/>
                    </a:cubicBezTo>
                    <a:cubicBezTo>
                      <a:pt x="0" y="13"/>
                      <a:pt x="13" y="0"/>
                      <a:pt x="28" y="0"/>
                    </a:cubicBezTo>
                    <a:cubicBezTo>
                      <a:pt x="44" y="0"/>
                      <a:pt x="57" y="13"/>
                      <a:pt x="57" y="28"/>
                    </a:cubicBezTo>
                    <a:cubicBezTo>
                      <a:pt x="57" y="44"/>
                      <a:pt x="44" y="57"/>
                      <a:pt x="28" y="57"/>
                    </a:cubicBezTo>
                    <a:close/>
                    <a:moveTo>
                      <a:pt x="28" y="11"/>
                    </a:moveTo>
                    <a:cubicBezTo>
                      <a:pt x="19" y="11"/>
                      <a:pt x="11" y="19"/>
                      <a:pt x="11" y="28"/>
                    </a:cubicBezTo>
                    <a:cubicBezTo>
                      <a:pt x="11" y="38"/>
                      <a:pt x="19" y="45"/>
                      <a:pt x="28" y="45"/>
                    </a:cubicBezTo>
                    <a:cubicBezTo>
                      <a:pt x="38" y="45"/>
                      <a:pt x="45" y="38"/>
                      <a:pt x="45" y="28"/>
                    </a:cubicBezTo>
                    <a:cubicBezTo>
                      <a:pt x="45" y="19"/>
                      <a:pt x="38" y="11"/>
                      <a:pt x="28" y="11"/>
                    </a:cubicBezTo>
                    <a:close/>
                  </a:path>
                </a:pathLst>
              </a:custGeom>
              <a:solidFill>
                <a:srgbClr val="397E9E">
                  <a:lumMod val="50000"/>
                </a:srgb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6096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3200" kern="0">
                  <a:solidFill>
                    <a:srgbClr val="A3C5C4"/>
                  </a:solidFill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271" name="Oval 450"/>
              <p:cNvSpPr>
                <a:spLocks noChangeArrowheads="1"/>
              </p:cNvSpPr>
              <p:nvPr/>
            </p:nvSpPr>
            <p:spPr bwMode="auto">
              <a:xfrm>
                <a:off x="3617601" y="1910980"/>
                <a:ext cx="41845" cy="42232"/>
              </a:xfrm>
              <a:prstGeom prst="ellipse">
                <a:avLst/>
              </a:prstGeom>
              <a:solidFill>
                <a:srgbClr val="397E9E">
                  <a:lumMod val="50000"/>
                </a:srgb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6096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3200" kern="0">
                  <a:solidFill>
                    <a:srgbClr val="A3C5C4"/>
                  </a:solidFill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272" name="Freeform 451"/>
              <p:cNvSpPr>
                <a:spLocks noEditPoints="1"/>
              </p:cNvSpPr>
              <p:nvPr/>
            </p:nvSpPr>
            <p:spPr bwMode="auto">
              <a:xfrm>
                <a:off x="3611789" y="1905555"/>
                <a:ext cx="52306" cy="53080"/>
              </a:xfrm>
              <a:custGeom>
                <a:avLst/>
                <a:gdLst>
                  <a:gd name="T0" fmla="*/ 29 w 57"/>
                  <a:gd name="T1" fmla="*/ 58 h 58"/>
                  <a:gd name="T2" fmla="*/ 0 w 57"/>
                  <a:gd name="T3" fmla="*/ 29 h 58"/>
                  <a:gd name="T4" fmla="*/ 29 w 57"/>
                  <a:gd name="T5" fmla="*/ 0 h 58"/>
                  <a:gd name="T6" fmla="*/ 57 w 57"/>
                  <a:gd name="T7" fmla="*/ 29 h 58"/>
                  <a:gd name="T8" fmla="*/ 29 w 57"/>
                  <a:gd name="T9" fmla="*/ 58 h 58"/>
                  <a:gd name="T10" fmla="*/ 29 w 57"/>
                  <a:gd name="T11" fmla="*/ 12 h 58"/>
                  <a:gd name="T12" fmla="*/ 12 w 57"/>
                  <a:gd name="T13" fmla="*/ 29 h 58"/>
                  <a:gd name="T14" fmla="*/ 29 w 57"/>
                  <a:gd name="T15" fmla="*/ 46 h 58"/>
                  <a:gd name="T16" fmla="*/ 46 w 57"/>
                  <a:gd name="T17" fmla="*/ 29 h 58"/>
                  <a:gd name="T18" fmla="*/ 29 w 57"/>
                  <a:gd name="T19" fmla="*/ 12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7" h="58">
                    <a:moveTo>
                      <a:pt x="29" y="58"/>
                    </a:moveTo>
                    <a:cubicBezTo>
                      <a:pt x="13" y="58"/>
                      <a:pt x="0" y="45"/>
                      <a:pt x="0" y="29"/>
                    </a:cubicBezTo>
                    <a:cubicBezTo>
                      <a:pt x="0" y="13"/>
                      <a:pt x="13" y="0"/>
                      <a:pt x="29" y="0"/>
                    </a:cubicBezTo>
                    <a:cubicBezTo>
                      <a:pt x="45" y="0"/>
                      <a:pt x="57" y="13"/>
                      <a:pt x="57" y="29"/>
                    </a:cubicBezTo>
                    <a:cubicBezTo>
                      <a:pt x="57" y="45"/>
                      <a:pt x="45" y="58"/>
                      <a:pt x="29" y="58"/>
                    </a:cubicBezTo>
                    <a:close/>
                    <a:moveTo>
                      <a:pt x="29" y="12"/>
                    </a:moveTo>
                    <a:cubicBezTo>
                      <a:pt x="19" y="12"/>
                      <a:pt x="12" y="20"/>
                      <a:pt x="12" y="29"/>
                    </a:cubicBezTo>
                    <a:cubicBezTo>
                      <a:pt x="12" y="39"/>
                      <a:pt x="19" y="46"/>
                      <a:pt x="29" y="46"/>
                    </a:cubicBezTo>
                    <a:cubicBezTo>
                      <a:pt x="38" y="46"/>
                      <a:pt x="46" y="39"/>
                      <a:pt x="46" y="29"/>
                    </a:cubicBezTo>
                    <a:cubicBezTo>
                      <a:pt x="46" y="20"/>
                      <a:pt x="38" y="12"/>
                      <a:pt x="29" y="12"/>
                    </a:cubicBezTo>
                    <a:close/>
                  </a:path>
                </a:pathLst>
              </a:custGeom>
              <a:solidFill>
                <a:srgbClr val="397E9E">
                  <a:lumMod val="50000"/>
                </a:srgb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6096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3200" kern="0">
                  <a:solidFill>
                    <a:srgbClr val="A3C5C4"/>
                  </a:solidFill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273" name="Oval 452"/>
              <p:cNvSpPr>
                <a:spLocks noChangeArrowheads="1"/>
              </p:cNvSpPr>
              <p:nvPr/>
            </p:nvSpPr>
            <p:spPr bwMode="auto">
              <a:xfrm>
                <a:off x="3531199" y="2521212"/>
                <a:ext cx="42232" cy="41845"/>
              </a:xfrm>
              <a:prstGeom prst="ellipse">
                <a:avLst/>
              </a:prstGeom>
              <a:solidFill>
                <a:srgbClr val="397E9E">
                  <a:lumMod val="50000"/>
                </a:srgb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6096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3200" kern="0">
                  <a:solidFill>
                    <a:srgbClr val="A3C5C4"/>
                  </a:solidFill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274" name="Freeform 453"/>
              <p:cNvSpPr>
                <a:spLocks noEditPoints="1"/>
              </p:cNvSpPr>
              <p:nvPr/>
            </p:nvSpPr>
            <p:spPr bwMode="auto">
              <a:xfrm>
                <a:off x="3525775" y="2515401"/>
                <a:ext cx="53080" cy="53080"/>
              </a:xfrm>
              <a:custGeom>
                <a:avLst/>
                <a:gdLst>
                  <a:gd name="T0" fmla="*/ 29 w 58"/>
                  <a:gd name="T1" fmla="*/ 58 h 58"/>
                  <a:gd name="T2" fmla="*/ 0 w 58"/>
                  <a:gd name="T3" fmla="*/ 29 h 58"/>
                  <a:gd name="T4" fmla="*/ 29 w 58"/>
                  <a:gd name="T5" fmla="*/ 0 h 58"/>
                  <a:gd name="T6" fmla="*/ 58 w 58"/>
                  <a:gd name="T7" fmla="*/ 29 h 58"/>
                  <a:gd name="T8" fmla="*/ 29 w 58"/>
                  <a:gd name="T9" fmla="*/ 58 h 58"/>
                  <a:gd name="T10" fmla="*/ 29 w 58"/>
                  <a:gd name="T11" fmla="*/ 12 h 58"/>
                  <a:gd name="T12" fmla="*/ 12 w 58"/>
                  <a:gd name="T13" fmla="*/ 29 h 58"/>
                  <a:gd name="T14" fmla="*/ 29 w 58"/>
                  <a:gd name="T15" fmla="*/ 46 h 58"/>
                  <a:gd name="T16" fmla="*/ 46 w 58"/>
                  <a:gd name="T17" fmla="*/ 29 h 58"/>
                  <a:gd name="T18" fmla="*/ 29 w 58"/>
                  <a:gd name="T19" fmla="*/ 12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8" h="58">
                    <a:moveTo>
                      <a:pt x="29" y="58"/>
                    </a:moveTo>
                    <a:cubicBezTo>
                      <a:pt x="13" y="58"/>
                      <a:pt x="0" y="45"/>
                      <a:pt x="0" y="29"/>
                    </a:cubicBezTo>
                    <a:cubicBezTo>
                      <a:pt x="0" y="13"/>
                      <a:pt x="13" y="0"/>
                      <a:pt x="29" y="0"/>
                    </a:cubicBezTo>
                    <a:cubicBezTo>
                      <a:pt x="45" y="0"/>
                      <a:pt x="58" y="13"/>
                      <a:pt x="58" y="29"/>
                    </a:cubicBezTo>
                    <a:cubicBezTo>
                      <a:pt x="58" y="45"/>
                      <a:pt x="45" y="58"/>
                      <a:pt x="29" y="58"/>
                    </a:cubicBezTo>
                    <a:close/>
                    <a:moveTo>
                      <a:pt x="29" y="12"/>
                    </a:moveTo>
                    <a:cubicBezTo>
                      <a:pt x="19" y="12"/>
                      <a:pt x="12" y="20"/>
                      <a:pt x="12" y="29"/>
                    </a:cubicBezTo>
                    <a:cubicBezTo>
                      <a:pt x="12" y="38"/>
                      <a:pt x="19" y="46"/>
                      <a:pt x="29" y="46"/>
                    </a:cubicBezTo>
                    <a:cubicBezTo>
                      <a:pt x="38" y="46"/>
                      <a:pt x="46" y="38"/>
                      <a:pt x="46" y="29"/>
                    </a:cubicBezTo>
                    <a:cubicBezTo>
                      <a:pt x="46" y="20"/>
                      <a:pt x="38" y="12"/>
                      <a:pt x="29" y="12"/>
                    </a:cubicBezTo>
                    <a:close/>
                  </a:path>
                </a:pathLst>
              </a:custGeom>
              <a:solidFill>
                <a:srgbClr val="397E9E">
                  <a:lumMod val="50000"/>
                </a:srgb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6096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3200" kern="0">
                  <a:solidFill>
                    <a:srgbClr val="A3C5C4"/>
                  </a:solidFill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275" name="Oval 454"/>
              <p:cNvSpPr>
                <a:spLocks noChangeArrowheads="1"/>
              </p:cNvSpPr>
              <p:nvPr/>
            </p:nvSpPr>
            <p:spPr bwMode="auto">
              <a:xfrm>
                <a:off x="3755920" y="2991963"/>
                <a:ext cx="42232" cy="41845"/>
              </a:xfrm>
              <a:prstGeom prst="ellipse">
                <a:avLst/>
              </a:prstGeom>
              <a:solidFill>
                <a:srgbClr val="397E9E">
                  <a:lumMod val="50000"/>
                </a:srgb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6096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3200" kern="0">
                  <a:solidFill>
                    <a:srgbClr val="A3C5C4"/>
                  </a:solidFill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276" name="Freeform 456"/>
              <p:cNvSpPr>
                <a:spLocks noEditPoints="1"/>
              </p:cNvSpPr>
              <p:nvPr/>
            </p:nvSpPr>
            <p:spPr bwMode="auto">
              <a:xfrm>
                <a:off x="3750496" y="2986151"/>
                <a:ext cx="53080" cy="53468"/>
              </a:xfrm>
              <a:custGeom>
                <a:avLst/>
                <a:gdLst>
                  <a:gd name="T0" fmla="*/ 29 w 58"/>
                  <a:gd name="T1" fmla="*/ 58 h 58"/>
                  <a:gd name="T2" fmla="*/ 0 w 58"/>
                  <a:gd name="T3" fmla="*/ 29 h 58"/>
                  <a:gd name="T4" fmla="*/ 29 w 58"/>
                  <a:gd name="T5" fmla="*/ 0 h 58"/>
                  <a:gd name="T6" fmla="*/ 58 w 58"/>
                  <a:gd name="T7" fmla="*/ 29 h 58"/>
                  <a:gd name="T8" fmla="*/ 29 w 58"/>
                  <a:gd name="T9" fmla="*/ 58 h 58"/>
                  <a:gd name="T10" fmla="*/ 29 w 58"/>
                  <a:gd name="T11" fmla="*/ 12 h 58"/>
                  <a:gd name="T12" fmla="*/ 12 w 58"/>
                  <a:gd name="T13" fmla="*/ 29 h 58"/>
                  <a:gd name="T14" fmla="*/ 29 w 58"/>
                  <a:gd name="T15" fmla="*/ 46 h 58"/>
                  <a:gd name="T16" fmla="*/ 46 w 58"/>
                  <a:gd name="T17" fmla="*/ 29 h 58"/>
                  <a:gd name="T18" fmla="*/ 29 w 58"/>
                  <a:gd name="T19" fmla="*/ 12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8" h="58">
                    <a:moveTo>
                      <a:pt x="29" y="58"/>
                    </a:moveTo>
                    <a:cubicBezTo>
                      <a:pt x="13" y="58"/>
                      <a:pt x="0" y="45"/>
                      <a:pt x="0" y="29"/>
                    </a:cubicBezTo>
                    <a:cubicBezTo>
                      <a:pt x="0" y="13"/>
                      <a:pt x="13" y="0"/>
                      <a:pt x="29" y="0"/>
                    </a:cubicBezTo>
                    <a:cubicBezTo>
                      <a:pt x="45" y="0"/>
                      <a:pt x="58" y="13"/>
                      <a:pt x="58" y="29"/>
                    </a:cubicBezTo>
                    <a:cubicBezTo>
                      <a:pt x="58" y="45"/>
                      <a:pt x="45" y="58"/>
                      <a:pt x="29" y="58"/>
                    </a:cubicBezTo>
                    <a:close/>
                    <a:moveTo>
                      <a:pt x="29" y="12"/>
                    </a:moveTo>
                    <a:cubicBezTo>
                      <a:pt x="20" y="12"/>
                      <a:pt x="12" y="19"/>
                      <a:pt x="12" y="29"/>
                    </a:cubicBezTo>
                    <a:cubicBezTo>
                      <a:pt x="12" y="38"/>
                      <a:pt x="20" y="46"/>
                      <a:pt x="29" y="46"/>
                    </a:cubicBezTo>
                    <a:cubicBezTo>
                      <a:pt x="38" y="46"/>
                      <a:pt x="46" y="38"/>
                      <a:pt x="46" y="29"/>
                    </a:cubicBezTo>
                    <a:cubicBezTo>
                      <a:pt x="46" y="19"/>
                      <a:pt x="38" y="12"/>
                      <a:pt x="29" y="1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6096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3200" kern="0">
                  <a:solidFill>
                    <a:srgbClr val="A3C5C4"/>
                  </a:solidFill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277" name="Freeform 457"/>
              <p:cNvSpPr/>
              <p:nvPr/>
            </p:nvSpPr>
            <p:spPr bwMode="auto">
              <a:xfrm>
                <a:off x="4245268" y="3629316"/>
                <a:ext cx="77102" cy="10073"/>
              </a:xfrm>
              <a:custGeom>
                <a:avLst/>
                <a:gdLst>
                  <a:gd name="T0" fmla="*/ 6 w 84"/>
                  <a:gd name="T1" fmla="*/ 11 h 11"/>
                  <a:gd name="T2" fmla="*/ 78 w 84"/>
                  <a:gd name="T3" fmla="*/ 11 h 11"/>
                  <a:gd name="T4" fmla="*/ 84 w 84"/>
                  <a:gd name="T5" fmla="*/ 6 h 11"/>
                  <a:gd name="T6" fmla="*/ 78 w 84"/>
                  <a:gd name="T7" fmla="*/ 0 h 11"/>
                  <a:gd name="T8" fmla="*/ 6 w 84"/>
                  <a:gd name="T9" fmla="*/ 0 h 11"/>
                  <a:gd name="T10" fmla="*/ 0 w 84"/>
                  <a:gd name="T11" fmla="*/ 6 h 11"/>
                  <a:gd name="T12" fmla="*/ 6 w 84"/>
                  <a:gd name="T13" fmla="*/ 1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4" h="11">
                    <a:moveTo>
                      <a:pt x="6" y="11"/>
                    </a:moveTo>
                    <a:cubicBezTo>
                      <a:pt x="78" y="11"/>
                      <a:pt x="78" y="11"/>
                      <a:pt x="78" y="11"/>
                    </a:cubicBezTo>
                    <a:cubicBezTo>
                      <a:pt x="81" y="11"/>
                      <a:pt x="84" y="9"/>
                      <a:pt x="84" y="6"/>
                    </a:cubicBezTo>
                    <a:cubicBezTo>
                      <a:pt x="84" y="3"/>
                      <a:pt x="81" y="0"/>
                      <a:pt x="78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0" y="3"/>
                      <a:pt x="0" y="6"/>
                    </a:cubicBezTo>
                    <a:cubicBezTo>
                      <a:pt x="0" y="9"/>
                      <a:pt x="3" y="11"/>
                      <a:pt x="6" y="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6096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3200" kern="0">
                  <a:solidFill>
                    <a:srgbClr val="A3C5C4"/>
                  </a:solidFill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278" name="Freeform 458"/>
              <p:cNvSpPr/>
              <p:nvPr/>
            </p:nvSpPr>
            <p:spPr bwMode="auto">
              <a:xfrm>
                <a:off x="4245268" y="3699057"/>
                <a:ext cx="77102" cy="10073"/>
              </a:xfrm>
              <a:custGeom>
                <a:avLst/>
                <a:gdLst>
                  <a:gd name="T0" fmla="*/ 0 w 84"/>
                  <a:gd name="T1" fmla="*/ 5 h 11"/>
                  <a:gd name="T2" fmla="*/ 6 w 84"/>
                  <a:gd name="T3" fmla="*/ 11 h 11"/>
                  <a:gd name="T4" fmla="*/ 78 w 84"/>
                  <a:gd name="T5" fmla="*/ 11 h 11"/>
                  <a:gd name="T6" fmla="*/ 84 w 84"/>
                  <a:gd name="T7" fmla="*/ 5 h 11"/>
                  <a:gd name="T8" fmla="*/ 78 w 84"/>
                  <a:gd name="T9" fmla="*/ 0 h 11"/>
                  <a:gd name="T10" fmla="*/ 6 w 84"/>
                  <a:gd name="T11" fmla="*/ 0 h 11"/>
                  <a:gd name="T12" fmla="*/ 0 w 84"/>
                  <a:gd name="T13" fmla="*/ 5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4" h="11">
                    <a:moveTo>
                      <a:pt x="0" y="5"/>
                    </a:moveTo>
                    <a:cubicBezTo>
                      <a:pt x="0" y="8"/>
                      <a:pt x="3" y="11"/>
                      <a:pt x="6" y="11"/>
                    </a:cubicBezTo>
                    <a:cubicBezTo>
                      <a:pt x="78" y="11"/>
                      <a:pt x="78" y="11"/>
                      <a:pt x="78" y="11"/>
                    </a:cubicBezTo>
                    <a:cubicBezTo>
                      <a:pt x="81" y="11"/>
                      <a:pt x="84" y="8"/>
                      <a:pt x="84" y="5"/>
                    </a:cubicBezTo>
                    <a:cubicBezTo>
                      <a:pt x="84" y="2"/>
                      <a:pt x="81" y="0"/>
                      <a:pt x="78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0" y="2"/>
                      <a:pt x="0" y="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6096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3200" kern="0">
                  <a:solidFill>
                    <a:srgbClr val="A3C5C4"/>
                  </a:solidFill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279" name="Freeform 459"/>
              <p:cNvSpPr>
                <a:spLocks noEditPoints="1"/>
              </p:cNvSpPr>
              <p:nvPr/>
            </p:nvSpPr>
            <p:spPr bwMode="auto">
              <a:xfrm>
                <a:off x="4207686" y="3595221"/>
                <a:ext cx="173965" cy="154205"/>
              </a:xfrm>
              <a:custGeom>
                <a:avLst/>
                <a:gdLst>
                  <a:gd name="T0" fmla="*/ 186 w 190"/>
                  <a:gd name="T1" fmla="*/ 11 h 168"/>
                  <a:gd name="T2" fmla="*/ 174 w 190"/>
                  <a:gd name="T3" fmla="*/ 9 h 168"/>
                  <a:gd name="T4" fmla="*/ 148 w 190"/>
                  <a:gd name="T5" fmla="*/ 35 h 168"/>
                  <a:gd name="T6" fmla="*/ 148 w 190"/>
                  <a:gd name="T7" fmla="*/ 14 h 168"/>
                  <a:gd name="T8" fmla="*/ 132 w 190"/>
                  <a:gd name="T9" fmla="*/ 0 h 168"/>
                  <a:gd name="T10" fmla="*/ 29 w 190"/>
                  <a:gd name="T11" fmla="*/ 0 h 168"/>
                  <a:gd name="T12" fmla="*/ 13 w 190"/>
                  <a:gd name="T13" fmla="*/ 14 h 168"/>
                  <a:gd name="T14" fmla="*/ 13 w 190"/>
                  <a:gd name="T15" fmla="*/ 37 h 168"/>
                  <a:gd name="T16" fmla="*/ 5 w 190"/>
                  <a:gd name="T17" fmla="*/ 37 h 168"/>
                  <a:gd name="T18" fmla="*/ 0 w 190"/>
                  <a:gd name="T19" fmla="*/ 43 h 168"/>
                  <a:gd name="T20" fmla="*/ 5 w 190"/>
                  <a:gd name="T21" fmla="*/ 48 h 168"/>
                  <a:gd name="T22" fmla="*/ 13 w 190"/>
                  <a:gd name="T23" fmla="*/ 48 h 168"/>
                  <a:gd name="T24" fmla="*/ 13 w 190"/>
                  <a:gd name="T25" fmla="*/ 75 h 168"/>
                  <a:gd name="T26" fmla="*/ 5 w 190"/>
                  <a:gd name="T27" fmla="*/ 75 h 168"/>
                  <a:gd name="T28" fmla="*/ 0 w 190"/>
                  <a:gd name="T29" fmla="*/ 80 h 168"/>
                  <a:gd name="T30" fmla="*/ 5 w 190"/>
                  <a:gd name="T31" fmla="*/ 86 h 168"/>
                  <a:gd name="T32" fmla="*/ 13 w 190"/>
                  <a:gd name="T33" fmla="*/ 86 h 168"/>
                  <a:gd name="T34" fmla="*/ 13 w 190"/>
                  <a:gd name="T35" fmla="*/ 113 h 168"/>
                  <a:gd name="T36" fmla="*/ 5 w 190"/>
                  <a:gd name="T37" fmla="*/ 113 h 168"/>
                  <a:gd name="T38" fmla="*/ 0 w 190"/>
                  <a:gd name="T39" fmla="*/ 118 h 168"/>
                  <a:gd name="T40" fmla="*/ 5 w 190"/>
                  <a:gd name="T41" fmla="*/ 124 h 168"/>
                  <a:gd name="T42" fmla="*/ 13 w 190"/>
                  <a:gd name="T43" fmla="*/ 124 h 168"/>
                  <a:gd name="T44" fmla="*/ 13 w 190"/>
                  <a:gd name="T45" fmla="*/ 154 h 168"/>
                  <a:gd name="T46" fmla="*/ 29 w 190"/>
                  <a:gd name="T47" fmla="*/ 168 h 168"/>
                  <a:gd name="T48" fmla="*/ 132 w 190"/>
                  <a:gd name="T49" fmla="*/ 168 h 168"/>
                  <a:gd name="T50" fmla="*/ 148 w 190"/>
                  <a:gd name="T51" fmla="*/ 154 h 168"/>
                  <a:gd name="T52" fmla="*/ 148 w 190"/>
                  <a:gd name="T53" fmla="*/ 63 h 168"/>
                  <a:gd name="T54" fmla="*/ 188 w 190"/>
                  <a:gd name="T55" fmla="*/ 23 h 168"/>
                  <a:gd name="T56" fmla="*/ 186 w 190"/>
                  <a:gd name="T57" fmla="*/ 11 h 168"/>
                  <a:gd name="T58" fmla="*/ 137 w 190"/>
                  <a:gd name="T59" fmla="*/ 154 h 168"/>
                  <a:gd name="T60" fmla="*/ 132 w 190"/>
                  <a:gd name="T61" fmla="*/ 157 h 168"/>
                  <a:gd name="T62" fmla="*/ 29 w 190"/>
                  <a:gd name="T63" fmla="*/ 157 h 168"/>
                  <a:gd name="T64" fmla="*/ 24 w 190"/>
                  <a:gd name="T65" fmla="*/ 154 h 168"/>
                  <a:gd name="T66" fmla="*/ 24 w 190"/>
                  <a:gd name="T67" fmla="*/ 123 h 168"/>
                  <a:gd name="T68" fmla="*/ 29 w 190"/>
                  <a:gd name="T69" fmla="*/ 118 h 168"/>
                  <a:gd name="T70" fmla="*/ 24 w 190"/>
                  <a:gd name="T71" fmla="*/ 113 h 168"/>
                  <a:gd name="T72" fmla="*/ 24 w 190"/>
                  <a:gd name="T73" fmla="*/ 86 h 168"/>
                  <a:gd name="T74" fmla="*/ 29 w 190"/>
                  <a:gd name="T75" fmla="*/ 80 h 168"/>
                  <a:gd name="T76" fmla="*/ 24 w 190"/>
                  <a:gd name="T77" fmla="*/ 75 h 168"/>
                  <a:gd name="T78" fmla="*/ 24 w 190"/>
                  <a:gd name="T79" fmla="*/ 48 h 168"/>
                  <a:gd name="T80" fmla="*/ 29 w 190"/>
                  <a:gd name="T81" fmla="*/ 43 h 168"/>
                  <a:gd name="T82" fmla="*/ 24 w 190"/>
                  <a:gd name="T83" fmla="*/ 37 h 168"/>
                  <a:gd name="T84" fmla="*/ 24 w 190"/>
                  <a:gd name="T85" fmla="*/ 14 h 168"/>
                  <a:gd name="T86" fmla="*/ 29 w 190"/>
                  <a:gd name="T87" fmla="*/ 11 h 168"/>
                  <a:gd name="T88" fmla="*/ 132 w 190"/>
                  <a:gd name="T89" fmla="*/ 11 h 168"/>
                  <a:gd name="T90" fmla="*/ 137 w 190"/>
                  <a:gd name="T91" fmla="*/ 14 h 168"/>
                  <a:gd name="T92" fmla="*/ 137 w 190"/>
                  <a:gd name="T93" fmla="*/ 46 h 168"/>
                  <a:gd name="T94" fmla="*/ 108 w 190"/>
                  <a:gd name="T95" fmla="*/ 75 h 168"/>
                  <a:gd name="T96" fmla="*/ 47 w 190"/>
                  <a:gd name="T97" fmla="*/ 75 h 168"/>
                  <a:gd name="T98" fmla="*/ 41 w 190"/>
                  <a:gd name="T99" fmla="*/ 80 h 168"/>
                  <a:gd name="T100" fmla="*/ 47 w 190"/>
                  <a:gd name="T101" fmla="*/ 86 h 168"/>
                  <a:gd name="T102" fmla="*/ 98 w 190"/>
                  <a:gd name="T103" fmla="*/ 86 h 168"/>
                  <a:gd name="T104" fmla="*/ 94 w 190"/>
                  <a:gd name="T105" fmla="*/ 103 h 168"/>
                  <a:gd name="T106" fmla="*/ 112 w 190"/>
                  <a:gd name="T107" fmla="*/ 98 h 168"/>
                  <a:gd name="T108" fmla="*/ 137 w 190"/>
                  <a:gd name="T109" fmla="*/ 74 h 168"/>
                  <a:gd name="T110" fmla="*/ 137 w 190"/>
                  <a:gd name="T111" fmla="*/ 154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90" h="168">
                    <a:moveTo>
                      <a:pt x="186" y="11"/>
                    </a:moveTo>
                    <a:cubicBezTo>
                      <a:pt x="182" y="7"/>
                      <a:pt x="177" y="7"/>
                      <a:pt x="174" y="9"/>
                    </a:cubicBezTo>
                    <a:cubicBezTo>
                      <a:pt x="148" y="35"/>
                      <a:pt x="148" y="35"/>
                      <a:pt x="148" y="35"/>
                    </a:cubicBezTo>
                    <a:cubicBezTo>
                      <a:pt x="148" y="14"/>
                      <a:pt x="148" y="14"/>
                      <a:pt x="148" y="14"/>
                    </a:cubicBezTo>
                    <a:cubicBezTo>
                      <a:pt x="148" y="6"/>
                      <a:pt x="141" y="0"/>
                      <a:pt x="132" y="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21" y="0"/>
                      <a:pt x="13" y="6"/>
                      <a:pt x="13" y="14"/>
                    </a:cubicBezTo>
                    <a:cubicBezTo>
                      <a:pt x="13" y="37"/>
                      <a:pt x="13" y="37"/>
                      <a:pt x="13" y="37"/>
                    </a:cubicBezTo>
                    <a:cubicBezTo>
                      <a:pt x="5" y="37"/>
                      <a:pt x="5" y="37"/>
                      <a:pt x="5" y="37"/>
                    </a:cubicBezTo>
                    <a:cubicBezTo>
                      <a:pt x="2" y="37"/>
                      <a:pt x="0" y="40"/>
                      <a:pt x="0" y="43"/>
                    </a:cubicBezTo>
                    <a:cubicBezTo>
                      <a:pt x="0" y="46"/>
                      <a:pt x="2" y="48"/>
                      <a:pt x="5" y="48"/>
                    </a:cubicBezTo>
                    <a:cubicBezTo>
                      <a:pt x="13" y="48"/>
                      <a:pt x="13" y="48"/>
                      <a:pt x="13" y="48"/>
                    </a:cubicBezTo>
                    <a:cubicBezTo>
                      <a:pt x="13" y="75"/>
                      <a:pt x="13" y="75"/>
                      <a:pt x="13" y="75"/>
                    </a:cubicBezTo>
                    <a:cubicBezTo>
                      <a:pt x="5" y="75"/>
                      <a:pt x="5" y="75"/>
                      <a:pt x="5" y="75"/>
                    </a:cubicBezTo>
                    <a:cubicBezTo>
                      <a:pt x="2" y="75"/>
                      <a:pt x="0" y="77"/>
                      <a:pt x="0" y="80"/>
                    </a:cubicBezTo>
                    <a:cubicBezTo>
                      <a:pt x="0" y="83"/>
                      <a:pt x="2" y="86"/>
                      <a:pt x="5" y="86"/>
                    </a:cubicBezTo>
                    <a:cubicBezTo>
                      <a:pt x="13" y="86"/>
                      <a:pt x="13" y="86"/>
                      <a:pt x="13" y="86"/>
                    </a:cubicBezTo>
                    <a:cubicBezTo>
                      <a:pt x="13" y="113"/>
                      <a:pt x="13" y="113"/>
                      <a:pt x="13" y="113"/>
                    </a:cubicBezTo>
                    <a:cubicBezTo>
                      <a:pt x="5" y="113"/>
                      <a:pt x="5" y="113"/>
                      <a:pt x="5" y="113"/>
                    </a:cubicBezTo>
                    <a:cubicBezTo>
                      <a:pt x="2" y="113"/>
                      <a:pt x="0" y="115"/>
                      <a:pt x="0" y="118"/>
                    </a:cubicBezTo>
                    <a:cubicBezTo>
                      <a:pt x="0" y="121"/>
                      <a:pt x="2" y="124"/>
                      <a:pt x="5" y="124"/>
                    </a:cubicBezTo>
                    <a:cubicBezTo>
                      <a:pt x="13" y="124"/>
                      <a:pt x="13" y="124"/>
                      <a:pt x="13" y="124"/>
                    </a:cubicBezTo>
                    <a:cubicBezTo>
                      <a:pt x="13" y="154"/>
                      <a:pt x="13" y="154"/>
                      <a:pt x="13" y="154"/>
                    </a:cubicBezTo>
                    <a:cubicBezTo>
                      <a:pt x="13" y="162"/>
                      <a:pt x="21" y="168"/>
                      <a:pt x="29" y="168"/>
                    </a:cubicBezTo>
                    <a:cubicBezTo>
                      <a:pt x="132" y="168"/>
                      <a:pt x="132" y="168"/>
                      <a:pt x="132" y="168"/>
                    </a:cubicBezTo>
                    <a:cubicBezTo>
                      <a:pt x="141" y="168"/>
                      <a:pt x="148" y="162"/>
                      <a:pt x="148" y="154"/>
                    </a:cubicBezTo>
                    <a:cubicBezTo>
                      <a:pt x="148" y="63"/>
                      <a:pt x="148" y="63"/>
                      <a:pt x="148" y="63"/>
                    </a:cubicBezTo>
                    <a:cubicBezTo>
                      <a:pt x="188" y="23"/>
                      <a:pt x="188" y="23"/>
                      <a:pt x="188" y="23"/>
                    </a:cubicBezTo>
                    <a:cubicBezTo>
                      <a:pt x="190" y="20"/>
                      <a:pt x="190" y="15"/>
                      <a:pt x="186" y="11"/>
                    </a:cubicBezTo>
                    <a:close/>
                    <a:moveTo>
                      <a:pt x="137" y="154"/>
                    </a:moveTo>
                    <a:cubicBezTo>
                      <a:pt x="137" y="156"/>
                      <a:pt x="135" y="157"/>
                      <a:pt x="132" y="157"/>
                    </a:cubicBezTo>
                    <a:cubicBezTo>
                      <a:pt x="29" y="157"/>
                      <a:pt x="29" y="157"/>
                      <a:pt x="29" y="157"/>
                    </a:cubicBezTo>
                    <a:cubicBezTo>
                      <a:pt x="26" y="157"/>
                      <a:pt x="24" y="156"/>
                      <a:pt x="24" y="154"/>
                    </a:cubicBezTo>
                    <a:cubicBezTo>
                      <a:pt x="24" y="123"/>
                      <a:pt x="24" y="123"/>
                      <a:pt x="24" y="123"/>
                    </a:cubicBezTo>
                    <a:cubicBezTo>
                      <a:pt x="27" y="123"/>
                      <a:pt x="29" y="121"/>
                      <a:pt x="29" y="118"/>
                    </a:cubicBezTo>
                    <a:cubicBezTo>
                      <a:pt x="29" y="115"/>
                      <a:pt x="27" y="113"/>
                      <a:pt x="24" y="113"/>
                    </a:cubicBezTo>
                    <a:cubicBezTo>
                      <a:pt x="24" y="86"/>
                      <a:pt x="24" y="86"/>
                      <a:pt x="24" y="86"/>
                    </a:cubicBezTo>
                    <a:cubicBezTo>
                      <a:pt x="27" y="86"/>
                      <a:pt x="29" y="83"/>
                      <a:pt x="29" y="80"/>
                    </a:cubicBezTo>
                    <a:cubicBezTo>
                      <a:pt x="29" y="78"/>
                      <a:pt x="27" y="75"/>
                      <a:pt x="24" y="75"/>
                    </a:cubicBezTo>
                    <a:cubicBezTo>
                      <a:pt x="24" y="48"/>
                      <a:pt x="24" y="48"/>
                      <a:pt x="24" y="48"/>
                    </a:cubicBezTo>
                    <a:cubicBezTo>
                      <a:pt x="27" y="48"/>
                      <a:pt x="29" y="46"/>
                      <a:pt x="29" y="43"/>
                    </a:cubicBezTo>
                    <a:cubicBezTo>
                      <a:pt x="29" y="40"/>
                      <a:pt x="27" y="38"/>
                      <a:pt x="24" y="37"/>
                    </a:cubicBezTo>
                    <a:cubicBezTo>
                      <a:pt x="24" y="14"/>
                      <a:pt x="24" y="14"/>
                      <a:pt x="24" y="14"/>
                    </a:cubicBezTo>
                    <a:cubicBezTo>
                      <a:pt x="24" y="12"/>
                      <a:pt x="26" y="11"/>
                      <a:pt x="29" y="11"/>
                    </a:cubicBezTo>
                    <a:cubicBezTo>
                      <a:pt x="132" y="11"/>
                      <a:pt x="132" y="11"/>
                      <a:pt x="132" y="11"/>
                    </a:cubicBezTo>
                    <a:cubicBezTo>
                      <a:pt x="135" y="11"/>
                      <a:pt x="137" y="12"/>
                      <a:pt x="137" y="14"/>
                    </a:cubicBezTo>
                    <a:cubicBezTo>
                      <a:pt x="137" y="46"/>
                      <a:pt x="137" y="46"/>
                      <a:pt x="137" y="46"/>
                    </a:cubicBezTo>
                    <a:cubicBezTo>
                      <a:pt x="108" y="75"/>
                      <a:pt x="108" y="75"/>
                      <a:pt x="108" y="75"/>
                    </a:cubicBezTo>
                    <a:cubicBezTo>
                      <a:pt x="47" y="75"/>
                      <a:pt x="47" y="75"/>
                      <a:pt x="47" y="75"/>
                    </a:cubicBezTo>
                    <a:cubicBezTo>
                      <a:pt x="44" y="75"/>
                      <a:pt x="41" y="77"/>
                      <a:pt x="41" y="80"/>
                    </a:cubicBezTo>
                    <a:cubicBezTo>
                      <a:pt x="41" y="83"/>
                      <a:pt x="44" y="86"/>
                      <a:pt x="47" y="86"/>
                    </a:cubicBezTo>
                    <a:cubicBezTo>
                      <a:pt x="98" y="86"/>
                      <a:pt x="98" y="86"/>
                      <a:pt x="98" y="86"/>
                    </a:cubicBezTo>
                    <a:cubicBezTo>
                      <a:pt x="95" y="90"/>
                      <a:pt x="90" y="100"/>
                      <a:pt x="94" y="103"/>
                    </a:cubicBezTo>
                    <a:cubicBezTo>
                      <a:pt x="98" y="107"/>
                      <a:pt x="110" y="101"/>
                      <a:pt x="112" y="98"/>
                    </a:cubicBezTo>
                    <a:cubicBezTo>
                      <a:pt x="137" y="74"/>
                      <a:pt x="137" y="74"/>
                      <a:pt x="137" y="74"/>
                    </a:cubicBezTo>
                    <a:lnTo>
                      <a:pt x="137" y="15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6096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3200" kern="0">
                  <a:solidFill>
                    <a:srgbClr val="A3C5C4"/>
                  </a:solidFill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280" name="Freeform 460"/>
              <p:cNvSpPr>
                <a:spLocks noEditPoints="1"/>
              </p:cNvSpPr>
              <p:nvPr/>
            </p:nvSpPr>
            <p:spPr bwMode="auto">
              <a:xfrm>
                <a:off x="4401023" y="3003586"/>
                <a:ext cx="230919" cy="206123"/>
              </a:xfrm>
              <a:custGeom>
                <a:avLst/>
                <a:gdLst>
                  <a:gd name="T0" fmla="*/ 250 w 252"/>
                  <a:gd name="T1" fmla="*/ 209 h 225"/>
                  <a:gd name="T2" fmla="*/ 226 w 252"/>
                  <a:gd name="T3" fmla="*/ 157 h 225"/>
                  <a:gd name="T4" fmla="*/ 212 w 252"/>
                  <a:gd name="T5" fmla="*/ 147 h 225"/>
                  <a:gd name="T6" fmla="*/ 185 w 252"/>
                  <a:gd name="T7" fmla="*/ 147 h 225"/>
                  <a:gd name="T8" fmla="*/ 185 w 252"/>
                  <a:gd name="T9" fmla="*/ 139 h 225"/>
                  <a:gd name="T10" fmla="*/ 208 w 252"/>
                  <a:gd name="T11" fmla="*/ 139 h 225"/>
                  <a:gd name="T12" fmla="*/ 224 w 252"/>
                  <a:gd name="T13" fmla="*/ 122 h 225"/>
                  <a:gd name="T14" fmla="*/ 224 w 252"/>
                  <a:gd name="T15" fmla="*/ 18 h 225"/>
                  <a:gd name="T16" fmla="*/ 208 w 252"/>
                  <a:gd name="T17" fmla="*/ 0 h 225"/>
                  <a:gd name="T18" fmla="*/ 44 w 252"/>
                  <a:gd name="T19" fmla="*/ 0 h 225"/>
                  <a:gd name="T20" fmla="*/ 27 w 252"/>
                  <a:gd name="T21" fmla="*/ 18 h 225"/>
                  <a:gd name="T22" fmla="*/ 27 w 252"/>
                  <a:gd name="T23" fmla="*/ 122 h 225"/>
                  <a:gd name="T24" fmla="*/ 44 w 252"/>
                  <a:gd name="T25" fmla="*/ 139 h 225"/>
                  <a:gd name="T26" fmla="*/ 66 w 252"/>
                  <a:gd name="T27" fmla="*/ 139 h 225"/>
                  <a:gd name="T28" fmla="*/ 66 w 252"/>
                  <a:gd name="T29" fmla="*/ 147 h 225"/>
                  <a:gd name="T30" fmla="*/ 39 w 252"/>
                  <a:gd name="T31" fmla="*/ 147 h 225"/>
                  <a:gd name="T32" fmla="*/ 25 w 252"/>
                  <a:gd name="T33" fmla="*/ 157 h 225"/>
                  <a:gd name="T34" fmla="*/ 1 w 252"/>
                  <a:gd name="T35" fmla="*/ 209 h 225"/>
                  <a:gd name="T36" fmla="*/ 2 w 252"/>
                  <a:gd name="T37" fmla="*/ 220 h 225"/>
                  <a:gd name="T38" fmla="*/ 10 w 252"/>
                  <a:gd name="T39" fmla="*/ 225 h 225"/>
                  <a:gd name="T40" fmla="*/ 75 w 252"/>
                  <a:gd name="T41" fmla="*/ 225 h 225"/>
                  <a:gd name="T42" fmla="*/ 76 w 252"/>
                  <a:gd name="T43" fmla="*/ 225 h 225"/>
                  <a:gd name="T44" fmla="*/ 126 w 252"/>
                  <a:gd name="T45" fmla="*/ 225 h 225"/>
                  <a:gd name="T46" fmla="*/ 176 w 252"/>
                  <a:gd name="T47" fmla="*/ 225 h 225"/>
                  <a:gd name="T48" fmla="*/ 176 w 252"/>
                  <a:gd name="T49" fmla="*/ 225 h 225"/>
                  <a:gd name="T50" fmla="*/ 241 w 252"/>
                  <a:gd name="T51" fmla="*/ 225 h 225"/>
                  <a:gd name="T52" fmla="*/ 250 w 252"/>
                  <a:gd name="T53" fmla="*/ 220 h 225"/>
                  <a:gd name="T54" fmla="*/ 250 w 252"/>
                  <a:gd name="T55" fmla="*/ 209 h 225"/>
                  <a:gd name="T56" fmla="*/ 41 w 252"/>
                  <a:gd name="T57" fmla="*/ 122 h 225"/>
                  <a:gd name="T58" fmla="*/ 41 w 252"/>
                  <a:gd name="T59" fmla="*/ 18 h 225"/>
                  <a:gd name="T60" fmla="*/ 44 w 252"/>
                  <a:gd name="T61" fmla="*/ 15 h 225"/>
                  <a:gd name="T62" fmla="*/ 208 w 252"/>
                  <a:gd name="T63" fmla="*/ 15 h 225"/>
                  <a:gd name="T64" fmla="*/ 210 w 252"/>
                  <a:gd name="T65" fmla="*/ 18 h 225"/>
                  <a:gd name="T66" fmla="*/ 210 w 252"/>
                  <a:gd name="T67" fmla="*/ 122 h 225"/>
                  <a:gd name="T68" fmla="*/ 208 w 252"/>
                  <a:gd name="T69" fmla="*/ 124 h 225"/>
                  <a:gd name="T70" fmla="*/ 44 w 252"/>
                  <a:gd name="T71" fmla="*/ 124 h 225"/>
                  <a:gd name="T72" fmla="*/ 41 w 252"/>
                  <a:gd name="T73" fmla="*/ 122 h 225"/>
                  <a:gd name="T74" fmla="*/ 167 w 252"/>
                  <a:gd name="T75" fmla="*/ 206 h 225"/>
                  <a:gd name="T76" fmla="*/ 164 w 252"/>
                  <a:gd name="T77" fmla="*/ 207 h 225"/>
                  <a:gd name="T78" fmla="*/ 145 w 252"/>
                  <a:gd name="T79" fmla="*/ 207 h 225"/>
                  <a:gd name="T80" fmla="*/ 137 w 252"/>
                  <a:gd name="T81" fmla="*/ 207 h 225"/>
                  <a:gd name="T82" fmla="*/ 115 w 252"/>
                  <a:gd name="T83" fmla="*/ 207 h 225"/>
                  <a:gd name="T84" fmla="*/ 107 w 252"/>
                  <a:gd name="T85" fmla="*/ 207 h 225"/>
                  <a:gd name="T86" fmla="*/ 87 w 252"/>
                  <a:gd name="T87" fmla="*/ 207 h 225"/>
                  <a:gd name="T88" fmla="*/ 85 w 252"/>
                  <a:gd name="T89" fmla="*/ 206 h 225"/>
                  <a:gd name="T90" fmla="*/ 84 w 252"/>
                  <a:gd name="T91" fmla="*/ 203 h 225"/>
                  <a:gd name="T92" fmla="*/ 87 w 252"/>
                  <a:gd name="T93" fmla="*/ 187 h 225"/>
                  <a:gd name="T94" fmla="*/ 91 w 252"/>
                  <a:gd name="T95" fmla="*/ 185 h 225"/>
                  <a:gd name="T96" fmla="*/ 109 w 252"/>
                  <a:gd name="T97" fmla="*/ 185 h 225"/>
                  <a:gd name="T98" fmla="*/ 142 w 252"/>
                  <a:gd name="T99" fmla="*/ 185 h 225"/>
                  <a:gd name="T100" fmla="*/ 161 w 252"/>
                  <a:gd name="T101" fmla="*/ 185 h 225"/>
                  <a:gd name="T102" fmla="*/ 164 w 252"/>
                  <a:gd name="T103" fmla="*/ 187 h 225"/>
                  <a:gd name="T104" fmla="*/ 168 w 252"/>
                  <a:gd name="T105" fmla="*/ 203 h 225"/>
                  <a:gd name="T106" fmla="*/ 167 w 252"/>
                  <a:gd name="T107" fmla="*/ 206 h 2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252" h="225">
                    <a:moveTo>
                      <a:pt x="250" y="209"/>
                    </a:moveTo>
                    <a:cubicBezTo>
                      <a:pt x="226" y="157"/>
                      <a:pt x="226" y="157"/>
                      <a:pt x="226" y="157"/>
                    </a:cubicBezTo>
                    <a:cubicBezTo>
                      <a:pt x="223" y="151"/>
                      <a:pt x="218" y="147"/>
                      <a:pt x="212" y="147"/>
                    </a:cubicBezTo>
                    <a:cubicBezTo>
                      <a:pt x="185" y="147"/>
                      <a:pt x="185" y="147"/>
                      <a:pt x="185" y="147"/>
                    </a:cubicBezTo>
                    <a:cubicBezTo>
                      <a:pt x="185" y="139"/>
                      <a:pt x="185" y="139"/>
                      <a:pt x="185" y="139"/>
                    </a:cubicBezTo>
                    <a:cubicBezTo>
                      <a:pt x="208" y="139"/>
                      <a:pt x="208" y="139"/>
                      <a:pt x="208" y="139"/>
                    </a:cubicBezTo>
                    <a:cubicBezTo>
                      <a:pt x="217" y="139"/>
                      <a:pt x="224" y="131"/>
                      <a:pt x="224" y="122"/>
                    </a:cubicBezTo>
                    <a:cubicBezTo>
                      <a:pt x="224" y="18"/>
                      <a:pt x="224" y="18"/>
                      <a:pt x="224" y="18"/>
                    </a:cubicBezTo>
                    <a:cubicBezTo>
                      <a:pt x="224" y="8"/>
                      <a:pt x="217" y="0"/>
                      <a:pt x="208" y="0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34" y="0"/>
                      <a:pt x="27" y="8"/>
                      <a:pt x="27" y="18"/>
                    </a:cubicBezTo>
                    <a:cubicBezTo>
                      <a:pt x="27" y="122"/>
                      <a:pt x="27" y="122"/>
                      <a:pt x="27" y="122"/>
                    </a:cubicBezTo>
                    <a:cubicBezTo>
                      <a:pt x="27" y="131"/>
                      <a:pt x="34" y="139"/>
                      <a:pt x="44" y="139"/>
                    </a:cubicBezTo>
                    <a:cubicBezTo>
                      <a:pt x="66" y="139"/>
                      <a:pt x="66" y="139"/>
                      <a:pt x="66" y="139"/>
                    </a:cubicBezTo>
                    <a:cubicBezTo>
                      <a:pt x="66" y="147"/>
                      <a:pt x="66" y="147"/>
                      <a:pt x="66" y="147"/>
                    </a:cubicBezTo>
                    <a:cubicBezTo>
                      <a:pt x="39" y="147"/>
                      <a:pt x="39" y="147"/>
                      <a:pt x="39" y="147"/>
                    </a:cubicBezTo>
                    <a:cubicBezTo>
                      <a:pt x="34" y="147"/>
                      <a:pt x="28" y="151"/>
                      <a:pt x="25" y="157"/>
                    </a:cubicBezTo>
                    <a:cubicBezTo>
                      <a:pt x="1" y="209"/>
                      <a:pt x="1" y="209"/>
                      <a:pt x="1" y="209"/>
                    </a:cubicBezTo>
                    <a:cubicBezTo>
                      <a:pt x="0" y="212"/>
                      <a:pt x="0" y="217"/>
                      <a:pt x="2" y="220"/>
                    </a:cubicBezTo>
                    <a:cubicBezTo>
                      <a:pt x="3" y="223"/>
                      <a:pt x="7" y="225"/>
                      <a:pt x="10" y="225"/>
                    </a:cubicBezTo>
                    <a:cubicBezTo>
                      <a:pt x="75" y="225"/>
                      <a:pt x="75" y="225"/>
                      <a:pt x="75" y="225"/>
                    </a:cubicBezTo>
                    <a:cubicBezTo>
                      <a:pt x="75" y="225"/>
                      <a:pt x="75" y="225"/>
                      <a:pt x="76" y="225"/>
                    </a:cubicBezTo>
                    <a:cubicBezTo>
                      <a:pt x="126" y="225"/>
                      <a:pt x="126" y="225"/>
                      <a:pt x="126" y="225"/>
                    </a:cubicBezTo>
                    <a:cubicBezTo>
                      <a:pt x="176" y="225"/>
                      <a:pt x="176" y="225"/>
                      <a:pt x="176" y="225"/>
                    </a:cubicBezTo>
                    <a:cubicBezTo>
                      <a:pt x="176" y="225"/>
                      <a:pt x="176" y="225"/>
                      <a:pt x="176" y="225"/>
                    </a:cubicBezTo>
                    <a:cubicBezTo>
                      <a:pt x="241" y="225"/>
                      <a:pt x="241" y="225"/>
                      <a:pt x="241" y="225"/>
                    </a:cubicBezTo>
                    <a:cubicBezTo>
                      <a:pt x="245" y="225"/>
                      <a:pt x="248" y="223"/>
                      <a:pt x="250" y="220"/>
                    </a:cubicBezTo>
                    <a:cubicBezTo>
                      <a:pt x="252" y="217"/>
                      <a:pt x="252" y="212"/>
                      <a:pt x="250" y="209"/>
                    </a:cubicBezTo>
                    <a:close/>
                    <a:moveTo>
                      <a:pt x="41" y="122"/>
                    </a:moveTo>
                    <a:cubicBezTo>
                      <a:pt x="41" y="18"/>
                      <a:pt x="41" y="18"/>
                      <a:pt x="41" y="18"/>
                    </a:cubicBezTo>
                    <a:cubicBezTo>
                      <a:pt x="41" y="16"/>
                      <a:pt x="42" y="15"/>
                      <a:pt x="44" y="15"/>
                    </a:cubicBezTo>
                    <a:cubicBezTo>
                      <a:pt x="208" y="15"/>
                      <a:pt x="208" y="15"/>
                      <a:pt x="208" y="15"/>
                    </a:cubicBezTo>
                    <a:cubicBezTo>
                      <a:pt x="209" y="15"/>
                      <a:pt x="210" y="16"/>
                      <a:pt x="210" y="18"/>
                    </a:cubicBezTo>
                    <a:cubicBezTo>
                      <a:pt x="210" y="122"/>
                      <a:pt x="210" y="122"/>
                      <a:pt x="210" y="122"/>
                    </a:cubicBezTo>
                    <a:cubicBezTo>
                      <a:pt x="210" y="123"/>
                      <a:pt x="209" y="124"/>
                      <a:pt x="208" y="124"/>
                    </a:cubicBezTo>
                    <a:cubicBezTo>
                      <a:pt x="44" y="124"/>
                      <a:pt x="44" y="124"/>
                      <a:pt x="44" y="124"/>
                    </a:cubicBezTo>
                    <a:cubicBezTo>
                      <a:pt x="42" y="124"/>
                      <a:pt x="41" y="123"/>
                      <a:pt x="41" y="122"/>
                    </a:cubicBezTo>
                    <a:close/>
                    <a:moveTo>
                      <a:pt x="167" y="206"/>
                    </a:moveTo>
                    <a:cubicBezTo>
                      <a:pt x="166" y="207"/>
                      <a:pt x="165" y="207"/>
                      <a:pt x="164" y="207"/>
                    </a:cubicBezTo>
                    <a:cubicBezTo>
                      <a:pt x="145" y="207"/>
                      <a:pt x="145" y="207"/>
                      <a:pt x="145" y="207"/>
                    </a:cubicBezTo>
                    <a:cubicBezTo>
                      <a:pt x="137" y="207"/>
                      <a:pt x="137" y="207"/>
                      <a:pt x="137" y="207"/>
                    </a:cubicBezTo>
                    <a:cubicBezTo>
                      <a:pt x="115" y="207"/>
                      <a:pt x="115" y="207"/>
                      <a:pt x="115" y="207"/>
                    </a:cubicBezTo>
                    <a:cubicBezTo>
                      <a:pt x="107" y="207"/>
                      <a:pt x="107" y="207"/>
                      <a:pt x="107" y="207"/>
                    </a:cubicBezTo>
                    <a:cubicBezTo>
                      <a:pt x="87" y="207"/>
                      <a:pt x="87" y="207"/>
                      <a:pt x="87" y="207"/>
                    </a:cubicBezTo>
                    <a:cubicBezTo>
                      <a:pt x="86" y="207"/>
                      <a:pt x="85" y="207"/>
                      <a:pt x="85" y="206"/>
                    </a:cubicBezTo>
                    <a:cubicBezTo>
                      <a:pt x="84" y="205"/>
                      <a:pt x="84" y="204"/>
                      <a:pt x="84" y="203"/>
                    </a:cubicBezTo>
                    <a:cubicBezTo>
                      <a:pt x="87" y="187"/>
                      <a:pt x="87" y="187"/>
                      <a:pt x="87" y="187"/>
                    </a:cubicBezTo>
                    <a:cubicBezTo>
                      <a:pt x="88" y="186"/>
                      <a:pt x="89" y="185"/>
                      <a:pt x="91" y="185"/>
                    </a:cubicBezTo>
                    <a:cubicBezTo>
                      <a:pt x="109" y="185"/>
                      <a:pt x="109" y="185"/>
                      <a:pt x="109" y="185"/>
                    </a:cubicBezTo>
                    <a:cubicBezTo>
                      <a:pt x="142" y="185"/>
                      <a:pt x="142" y="185"/>
                      <a:pt x="142" y="185"/>
                    </a:cubicBezTo>
                    <a:cubicBezTo>
                      <a:pt x="161" y="185"/>
                      <a:pt x="161" y="185"/>
                      <a:pt x="161" y="185"/>
                    </a:cubicBezTo>
                    <a:cubicBezTo>
                      <a:pt x="162" y="185"/>
                      <a:pt x="164" y="186"/>
                      <a:pt x="164" y="187"/>
                    </a:cubicBezTo>
                    <a:cubicBezTo>
                      <a:pt x="168" y="203"/>
                      <a:pt x="168" y="203"/>
                      <a:pt x="168" y="203"/>
                    </a:cubicBezTo>
                    <a:cubicBezTo>
                      <a:pt x="168" y="204"/>
                      <a:pt x="168" y="205"/>
                      <a:pt x="167" y="20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6096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3200" kern="0">
                  <a:solidFill>
                    <a:srgbClr val="A3C5C4"/>
                  </a:solidFill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281" name="Freeform 461"/>
              <p:cNvSpPr/>
              <p:nvPr/>
            </p:nvSpPr>
            <p:spPr bwMode="auto">
              <a:xfrm>
                <a:off x="4980260" y="2713387"/>
                <a:ext cx="93375" cy="94150"/>
              </a:xfrm>
              <a:custGeom>
                <a:avLst/>
                <a:gdLst>
                  <a:gd name="T0" fmla="*/ 19 w 102"/>
                  <a:gd name="T1" fmla="*/ 76 h 103"/>
                  <a:gd name="T2" fmla="*/ 18 w 102"/>
                  <a:gd name="T3" fmla="*/ 102 h 103"/>
                  <a:gd name="T4" fmla="*/ 18 w 102"/>
                  <a:gd name="T5" fmla="*/ 103 h 103"/>
                  <a:gd name="T6" fmla="*/ 20 w 102"/>
                  <a:gd name="T7" fmla="*/ 102 h 103"/>
                  <a:gd name="T8" fmla="*/ 41 w 102"/>
                  <a:gd name="T9" fmla="*/ 85 h 103"/>
                  <a:gd name="T10" fmla="*/ 54 w 102"/>
                  <a:gd name="T11" fmla="*/ 86 h 103"/>
                  <a:gd name="T12" fmla="*/ 102 w 102"/>
                  <a:gd name="T13" fmla="*/ 62 h 103"/>
                  <a:gd name="T14" fmla="*/ 62 w 102"/>
                  <a:gd name="T15" fmla="*/ 17 h 103"/>
                  <a:gd name="T16" fmla="*/ 66 w 102"/>
                  <a:gd name="T17" fmla="*/ 1 h 103"/>
                  <a:gd name="T18" fmla="*/ 54 w 102"/>
                  <a:gd name="T19" fmla="*/ 0 h 103"/>
                  <a:gd name="T20" fmla="*/ 0 w 102"/>
                  <a:gd name="T21" fmla="*/ 43 h 103"/>
                  <a:gd name="T22" fmla="*/ 19 w 102"/>
                  <a:gd name="T23" fmla="*/ 76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2" h="103">
                    <a:moveTo>
                      <a:pt x="19" y="76"/>
                    </a:moveTo>
                    <a:cubicBezTo>
                      <a:pt x="18" y="102"/>
                      <a:pt x="18" y="102"/>
                      <a:pt x="18" y="102"/>
                    </a:cubicBezTo>
                    <a:cubicBezTo>
                      <a:pt x="18" y="103"/>
                      <a:pt x="18" y="103"/>
                      <a:pt x="18" y="103"/>
                    </a:cubicBezTo>
                    <a:cubicBezTo>
                      <a:pt x="19" y="103"/>
                      <a:pt x="20" y="103"/>
                      <a:pt x="20" y="102"/>
                    </a:cubicBezTo>
                    <a:cubicBezTo>
                      <a:pt x="41" y="85"/>
                      <a:pt x="41" y="85"/>
                      <a:pt x="41" y="85"/>
                    </a:cubicBezTo>
                    <a:cubicBezTo>
                      <a:pt x="45" y="86"/>
                      <a:pt x="50" y="86"/>
                      <a:pt x="54" y="86"/>
                    </a:cubicBezTo>
                    <a:cubicBezTo>
                      <a:pt x="75" y="86"/>
                      <a:pt x="94" y="77"/>
                      <a:pt x="102" y="62"/>
                    </a:cubicBezTo>
                    <a:cubicBezTo>
                      <a:pt x="79" y="56"/>
                      <a:pt x="62" y="38"/>
                      <a:pt x="62" y="17"/>
                    </a:cubicBezTo>
                    <a:cubicBezTo>
                      <a:pt x="62" y="11"/>
                      <a:pt x="63" y="6"/>
                      <a:pt x="66" y="1"/>
                    </a:cubicBezTo>
                    <a:cubicBezTo>
                      <a:pt x="62" y="0"/>
                      <a:pt x="58" y="0"/>
                      <a:pt x="54" y="0"/>
                    </a:cubicBezTo>
                    <a:cubicBezTo>
                      <a:pt x="24" y="0"/>
                      <a:pt x="0" y="19"/>
                      <a:pt x="0" y="43"/>
                    </a:cubicBezTo>
                    <a:cubicBezTo>
                      <a:pt x="0" y="56"/>
                      <a:pt x="8" y="68"/>
                      <a:pt x="19" y="7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6096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3200" kern="0">
                  <a:solidFill>
                    <a:srgbClr val="A3C5C4"/>
                  </a:solidFill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282" name="Freeform 462"/>
              <p:cNvSpPr/>
              <p:nvPr/>
            </p:nvSpPr>
            <p:spPr bwMode="auto">
              <a:xfrm>
                <a:off x="5040702" y="2683940"/>
                <a:ext cx="108098" cy="101899"/>
              </a:xfrm>
              <a:custGeom>
                <a:avLst/>
                <a:gdLst>
                  <a:gd name="T0" fmla="*/ 42 w 118"/>
                  <a:gd name="T1" fmla="*/ 75 h 111"/>
                  <a:gd name="T2" fmla="*/ 36 w 118"/>
                  <a:gd name="T3" fmla="*/ 94 h 111"/>
                  <a:gd name="T4" fmla="*/ 57 w 118"/>
                  <a:gd name="T5" fmla="*/ 97 h 111"/>
                  <a:gd name="T6" fmla="*/ 79 w 118"/>
                  <a:gd name="T7" fmla="*/ 94 h 111"/>
                  <a:gd name="T8" fmla="*/ 99 w 118"/>
                  <a:gd name="T9" fmla="*/ 110 h 111"/>
                  <a:gd name="T10" fmla="*/ 101 w 118"/>
                  <a:gd name="T11" fmla="*/ 111 h 111"/>
                  <a:gd name="T12" fmla="*/ 101 w 118"/>
                  <a:gd name="T13" fmla="*/ 110 h 111"/>
                  <a:gd name="T14" fmla="*/ 100 w 118"/>
                  <a:gd name="T15" fmla="*/ 83 h 111"/>
                  <a:gd name="T16" fmla="*/ 118 w 118"/>
                  <a:gd name="T17" fmla="*/ 49 h 111"/>
                  <a:gd name="T18" fmla="*/ 57 w 118"/>
                  <a:gd name="T19" fmla="*/ 0 h 111"/>
                  <a:gd name="T20" fmla="*/ 0 w 118"/>
                  <a:gd name="T21" fmla="*/ 33 h 111"/>
                  <a:gd name="T22" fmla="*/ 42 w 118"/>
                  <a:gd name="T23" fmla="*/ 75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18" h="111">
                    <a:moveTo>
                      <a:pt x="42" y="75"/>
                    </a:moveTo>
                    <a:cubicBezTo>
                      <a:pt x="42" y="82"/>
                      <a:pt x="40" y="89"/>
                      <a:pt x="36" y="94"/>
                    </a:cubicBezTo>
                    <a:cubicBezTo>
                      <a:pt x="43" y="96"/>
                      <a:pt x="50" y="97"/>
                      <a:pt x="57" y="97"/>
                    </a:cubicBezTo>
                    <a:cubicBezTo>
                      <a:pt x="65" y="97"/>
                      <a:pt x="72" y="96"/>
                      <a:pt x="79" y="94"/>
                    </a:cubicBezTo>
                    <a:cubicBezTo>
                      <a:pt x="99" y="110"/>
                      <a:pt x="99" y="110"/>
                      <a:pt x="99" y="110"/>
                    </a:cubicBezTo>
                    <a:cubicBezTo>
                      <a:pt x="99" y="111"/>
                      <a:pt x="100" y="111"/>
                      <a:pt x="101" y="111"/>
                    </a:cubicBezTo>
                    <a:cubicBezTo>
                      <a:pt x="101" y="111"/>
                      <a:pt x="101" y="111"/>
                      <a:pt x="101" y="110"/>
                    </a:cubicBezTo>
                    <a:cubicBezTo>
                      <a:pt x="100" y="83"/>
                      <a:pt x="100" y="83"/>
                      <a:pt x="100" y="83"/>
                    </a:cubicBezTo>
                    <a:cubicBezTo>
                      <a:pt x="111" y="74"/>
                      <a:pt x="118" y="62"/>
                      <a:pt x="118" y="49"/>
                    </a:cubicBezTo>
                    <a:cubicBezTo>
                      <a:pt x="118" y="22"/>
                      <a:pt x="91" y="0"/>
                      <a:pt x="57" y="0"/>
                    </a:cubicBezTo>
                    <a:cubicBezTo>
                      <a:pt x="30" y="0"/>
                      <a:pt x="8" y="14"/>
                      <a:pt x="0" y="33"/>
                    </a:cubicBezTo>
                    <a:cubicBezTo>
                      <a:pt x="24" y="37"/>
                      <a:pt x="42" y="54"/>
                      <a:pt x="42" y="7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6096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3200" kern="0">
                  <a:solidFill>
                    <a:srgbClr val="A3C5C4"/>
                  </a:solidFill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283" name="Freeform 463"/>
              <p:cNvSpPr/>
              <p:nvPr/>
            </p:nvSpPr>
            <p:spPr bwMode="auto">
              <a:xfrm>
                <a:off x="5016680" y="2821485"/>
                <a:ext cx="96475" cy="108098"/>
              </a:xfrm>
              <a:custGeom>
                <a:avLst/>
                <a:gdLst>
                  <a:gd name="T0" fmla="*/ 92 w 105"/>
                  <a:gd name="T1" fmla="*/ 96 h 118"/>
                  <a:gd name="T2" fmla="*/ 72 w 105"/>
                  <a:gd name="T3" fmla="*/ 88 h 118"/>
                  <a:gd name="T4" fmla="*/ 69 w 105"/>
                  <a:gd name="T5" fmla="*/ 68 h 118"/>
                  <a:gd name="T6" fmla="*/ 79 w 105"/>
                  <a:gd name="T7" fmla="*/ 30 h 118"/>
                  <a:gd name="T8" fmla="*/ 54 w 105"/>
                  <a:gd name="T9" fmla="*/ 0 h 118"/>
                  <a:gd name="T10" fmla="*/ 52 w 105"/>
                  <a:gd name="T11" fmla="*/ 0 h 118"/>
                  <a:gd name="T12" fmla="*/ 52 w 105"/>
                  <a:gd name="T13" fmla="*/ 0 h 118"/>
                  <a:gd name="T14" fmla="*/ 51 w 105"/>
                  <a:gd name="T15" fmla="*/ 0 h 118"/>
                  <a:gd name="T16" fmla="*/ 26 w 105"/>
                  <a:gd name="T17" fmla="*/ 30 h 118"/>
                  <a:gd name="T18" fmla="*/ 36 w 105"/>
                  <a:gd name="T19" fmla="*/ 68 h 118"/>
                  <a:gd name="T20" fmla="*/ 33 w 105"/>
                  <a:gd name="T21" fmla="*/ 88 h 118"/>
                  <a:gd name="T22" fmla="*/ 12 w 105"/>
                  <a:gd name="T23" fmla="*/ 96 h 118"/>
                  <a:gd name="T24" fmla="*/ 0 w 105"/>
                  <a:gd name="T25" fmla="*/ 118 h 118"/>
                  <a:gd name="T26" fmla="*/ 52 w 105"/>
                  <a:gd name="T27" fmla="*/ 118 h 118"/>
                  <a:gd name="T28" fmla="*/ 52 w 105"/>
                  <a:gd name="T29" fmla="*/ 118 h 118"/>
                  <a:gd name="T30" fmla="*/ 104 w 105"/>
                  <a:gd name="T31" fmla="*/ 118 h 118"/>
                  <a:gd name="T32" fmla="*/ 92 w 105"/>
                  <a:gd name="T33" fmla="*/ 96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05" h="118">
                    <a:moveTo>
                      <a:pt x="92" y="96"/>
                    </a:moveTo>
                    <a:cubicBezTo>
                      <a:pt x="92" y="96"/>
                      <a:pt x="72" y="88"/>
                      <a:pt x="72" y="88"/>
                    </a:cubicBezTo>
                    <a:cubicBezTo>
                      <a:pt x="68" y="87"/>
                      <a:pt x="63" y="74"/>
                      <a:pt x="69" y="68"/>
                    </a:cubicBezTo>
                    <a:cubicBezTo>
                      <a:pt x="78" y="56"/>
                      <a:pt x="79" y="30"/>
                      <a:pt x="79" y="30"/>
                    </a:cubicBezTo>
                    <a:cubicBezTo>
                      <a:pt x="79" y="14"/>
                      <a:pt x="70" y="1"/>
                      <a:pt x="54" y="0"/>
                    </a:cubicBezTo>
                    <a:cubicBezTo>
                      <a:pt x="54" y="0"/>
                      <a:pt x="53" y="0"/>
                      <a:pt x="52" y="0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52" y="0"/>
                      <a:pt x="51" y="0"/>
                      <a:pt x="51" y="0"/>
                    </a:cubicBezTo>
                    <a:cubicBezTo>
                      <a:pt x="34" y="1"/>
                      <a:pt x="26" y="14"/>
                      <a:pt x="26" y="30"/>
                    </a:cubicBezTo>
                    <a:cubicBezTo>
                      <a:pt x="26" y="30"/>
                      <a:pt x="27" y="56"/>
                      <a:pt x="36" y="68"/>
                    </a:cubicBezTo>
                    <a:cubicBezTo>
                      <a:pt x="42" y="74"/>
                      <a:pt x="37" y="87"/>
                      <a:pt x="33" y="88"/>
                    </a:cubicBezTo>
                    <a:cubicBezTo>
                      <a:pt x="33" y="88"/>
                      <a:pt x="12" y="96"/>
                      <a:pt x="12" y="96"/>
                    </a:cubicBezTo>
                    <a:cubicBezTo>
                      <a:pt x="0" y="103"/>
                      <a:pt x="1" y="108"/>
                      <a:pt x="0" y="118"/>
                    </a:cubicBezTo>
                    <a:cubicBezTo>
                      <a:pt x="52" y="118"/>
                      <a:pt x="52" y="118"/>
                      <a:pt x="52" y="118"/>
                    </a:cubicBezTo>
                    <a:cubicBezTo>
                      <a:pt x="52" y="118"/>
                      <a:pt x="52" y="118"/>
                      <a:pt x="52" y="118"/>
                    </a:cubicBezTo>
                    <a:cubicBezTo>
                      <a:pt x="104" y="118"/>
                      <a:pt x="104" y="118"/>
                      <a:pt x="104" y="118"/>
                    </a:cubicBezTo>
                    <a:cubicBezTo>
                      <a:pt x="103" y="108"/>
                      <a:pt x="105" y="103"/>
                      <a:pt x="92" y="9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6096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3200" kern="0">
                  <a:solidFill>
                    <a:srgbClr val="A3C5C4"/>
                  </a:solidFill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284" name="Freeform 464"/>
              <p:cNvSpPr/>
              <p:nvPr/>
            </p:nvSpPr>
            <p:spPr bwMode="auto">
              <a:xfrm>
                <a:off x="5084484" y="2807537"/>
                <a:ext cx="87176" cy="108098"/>
              </a:xfrm>
              <a:custGeom>
                <a:avLst/>
                <a:gdLst>
                  <a:gd name="T0" fmla="*/ 83 w 95"/>
                  <a:gd name="T1" fmla="*/ 95 h 118"/>
                  <a:gd name="T2" fmla="*/ 62 w 95"/>
                  <a:gd name="T3" fmla="*/ 88 h 118"/>
                  <a:gd name="T4" fmla="*/ 59 w 95"/>
                  <a:gd name="T5" fmla="*/ 68 h 118"/>
                  <a:gd name="T6" fmla="*/ 69 w 95"/>
                  <a:gd name="T7" fmla="*/ 29 h 118"/>
                  <a:gd name="T8" fmla="*/ 45 w 95"/>
                  <a:gd name="T9" fmla="*/ 0 h 118"/>
                  <a:gd name="T10" fmla="*/ 43 w 95"/>
                  <a:gd name="T11" fmla="*/ 0 h 118"/>
                  <a:gd name="T12" fmla="*/ 43 w 95"/>
                  <a:gd name="T13" fmla="*/ 0 h 118"/>
                  <a:gd name="T14" fmla="*/ 41 w 95"/>
                  <a:gd name="T15" fmla="*/ 0 h 118"/>
                  <a:gd name="T16" fmla="*/ 17 w 95"/>
                  <a:gd name="T17" fmla="*/ 29 h 118"/>
                  <a:gd name="T18" fmla="*/ 27 w 95"/>
                  <a:gd name="T19" fmla="*/ 68 h 118"/>
                  <a:gd name="T20" fmla="*/ 24 w 95"/>
                  <a:gd name="T21" fmla="*/ 88 h 118"/>
                  <a:gd name="T22" fmla="*/ 3 w 95"/>
                  <a:gd name="T23" fmla="*/ 95 h 118"/>
                  <a:gd name="T24" fmla="*/ 0 w 95"/>
                  <a:gd name="T25" fmla="*/ 97 h 118"/>
                  <a:gd name="T26" fmla="*/ 0 w 95"/>
                  <a:gd name="T27" fmla="*/ 98 h 118"/>
                  <a:gd name="T28" fmla="*/ 20 w 95"/>
                  <a:gd name="T29" fmla="*/ 105 h 118"/>
                  <a:gd name="T30" fmla="*/ 21 w 95"/>
                  <a:gd name="T31" fmla="*/ 105 h 118"/>
                  <a:gd name="T32" fmla="*/ 21 w 95"/>
                  <a:gd name="T33" fmla="*/ 106 h 118"/>
                  <a:gd name="T34" fmla="*/ 34 w 95"/>
                  <a:gd name="T35" fmla="*/ 118 h 118"/>
                  <a:gd name="T36" fmla="*/ 43 w 95"/>
                  <a:gd name="T37" fmla="*/ 118 h 118"/>
                  <a:gd name="T38" fmla="*/ 43 w 95"/>
                  <a:gd name="T39" fmla="*/ 118 h 118"/>
                  <a:gd name="T40" fmla="*/ 95 w 95"/>
                  <a:gd name="T41" fmla="*/ 118 h 118"/>
                  <a:gd name="T42" fmla="*/ 83 w 95"/>
                  <a:gd name="T43" fmla="*/ 95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5" h="118">
                    <a:moveTo>
                      <a:pt x="83" y="95"/>
                    </a:moveTo>
                    <a:cubicBezTo>
                      <a:pt x="83" y="95"/>
                      <a:pt x="62" y="88"/>
                      <a:pt x="62" y="88"/>
                    </a:cubicBezTo>
                    <a:cubicBezTo>
                      <a:pt x="59" y="86"/>
                      <a:pt x="53" y="73"/>
                      <a:pt x="59" y="68"/>
                    </a:cubicBezTo>
                    <a:cubicBezTo>
                      <a:pt x="68" y="55"/>
                      <a:pt x="69" y="29"/>
                      <a:pt x="69" y="29"/>
                    </a:cubicBezTo>
                    <a:cubicBezTo>
                      <a:pt x="69" y="13"/>
                      <a:pt x="61" y="1"/>
                      <a:pt x="45" y="0"/>
                    </a:cubicBezTo>
                    <a:cubicBezTo>
                      <a:pt x="44" y="0"/>
                      <a:pt x="44" y="0"/>
                      <a:pt x="43" y="0"/>
                    </a:cubicBezTo>
                    <a:cubicBezTo>
                      <a:pt x="43" y="0"/>
                      <a:pt x="43" y="0"/>
                      <a:pt x="43" y="0"/>
                    </a:cubicBezTo>
                    <a:cubicBezTo>
                      <a:pt x="42" y="0"/>
                      <a:pt x="41" y="0"/>
                      <a:pt x="41" y="0"/>
                    </a:cubicBezTo>
                    <a:cubicBezTo>
                      <a:pt x="25" y="1"/>
                      <a:pt x="17" y="13"/>
                      <a:pt x="17" y="29"/>
                    </a:cubicBezTo>
                    <a:cubicBezTo>
                      <a:pt x="17" y="29"/>
                      <a:pt x="18" y="55"/>
                      <a:pt x="27" y="68"/>
                    </a:cubicBezTo>
                    <a:cubicBezTo>
                      <a:pt x="33" y="73"/>
                      <a:pt x="27" y="86"/>
                      <a:pt x="24" y="88"/>
                    </a:cubicBezTo>
                    <a:cubicBezTo>
                      <a:pt x="23" y="88"/>
                      <a:pt x="3" y="95"/>
                      <a:pt x="3" y="95"/>
                    </a:cubicBezTo>
                    <a:cubicBezTo>
                      <a:pt x="2" y="96"/>
                      <a:pt x="1" y="97"/>
                      <a:pt x="0" y="97"/>
                    </a:cubicBezTo>
                    <a:cubicBezTo>
                      <a:pt x="0" y="97"/>
                      <a:pt x="0" y="98"/>
                      <a:pt x="0" y="98"/>
                    </a:cubicBezTo>
                    <a:cubicBezTo>
                      <a:pt x="4" y="99"/>
                      <a:pt x="20" y="105"/>
                      <a:pt x="20" y="105"/>
                    </a:cubicBezTo>
                    <a:cubicBezTo>
                      <a:pt x="21" y="105"/>
                      <a:pt x="21" y="105"/>
                      <a:pt x="21" y="105"/>
                    </a:cubicBezTo>
                    <a:cubicBezTo>
                      <a:pt x="21" y="106"/>
                      <a:pt x="21" y="106"/>
                      <a:pt x="21" y="106"/>
                    </a:cubicBezTo>
                    <a:cubicBezTo>
                      <a:pt x="28" y="110"/>
                      <a:pt x="32" y="114"/>
                      <a:pt x="34" y="118"/>
                    </a:cubicBezTo>
                    <a:cubicBezTo>
                      <a:pt x="43" y="118"/>
                      <a:pt x="43" y="118"/>
                      <a:pt x="43" y="118"/>
                    </a:cubicBezTo>
                    <a:cubicBezTo>
                      <a:pt x="43" y="118"/>
                      <a:pt x="43" y="118"/>
                      <a:pt x="43" y="118"/>
                    </a:cubicBezTo>
                    <a:cubicBezTo>
                      <a:pt x="95" y="118"/>
                      <a:pt x="95" y="118"/>
                      <a:pt x="95" y="118"/>
                    </a:cubicBezTo>
                    <a:cubicBezTo>
                      <a:pt x="94" y="108"/>
                      <a:pt x="95" y="102"/>
                      <a:pt x="83" y="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6096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3200" kern="0">
                  <a:solidFill>
                    <a:srgbClr val="A3C5C4"/>
                  </a:solidFill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285" name="Freeform 465"/>
              <p:cNvSpPr/>
              <p:nvPr/>
            </p:nvSpPr>
            <p:spPr bwMode="auto">
              <a:xfrm>
                <a:off x="4957401" y="2807537"/>
                <a:ext cx="87951" cy="108098"/>
              </a:xfrm>
              <a:custGeom>
                <a:avLst/>
                <a:gdLst>
                  <a:gd name="T0" fmla="*/ 74 w 96"/>
                  <a:gd name="T1" fmla="*/ 106 h 118"/>
                  <a:gd name="T2" fmla="*/ 75 w 96"/>
                  <a:gd name="T3" fmla="*/ 105 h 118"/>
                  <a:gd name="T4" fmla="*/ 75 w 96"/>
                  <a:gd name="T5" fmla="*/ 105 h 118"/>
                  <a:gd name="T6" fmla="*/ 95 w 96"/>
                  <a:gd name="T7" fmla="*/ 98 h 118"/>
                  <a:gd name="T8" fmla="*/ 96 w 96"/>
                  <a:gd name="T9" fmla="*/ 97 h 118"/>
                  <a:gd name="T10" fmla="*/ 93 w 96"/>
                  <a:gd name="T11" fmla="*/ 95 h 118"/>
                  <a:gd name="T12" fmla="*/ 72 w 96"/>
                  <a:gd name="T13" fmla="*/ 88 h 118"/>
                  <a:gd name="T14" fmla="*/ 69 w 96"/>
                  <a:gd name="T15" fmla="*/ 68 h 118"/>
                  <a:gd name="T16" fmla="*/ 79 w 96"/>
                  <a:gd name="T17" fmla="*/ 29 h 118"/>
                  <a:gd name="T18" fmla="*/ 55 w 96"/>
                  <a:gd name="T19" fmla="*/ 0 h 118"/>
                  <a:gd name="T20" fmla="*/ 53 w 96"/>
                  <a:gd name="T21" fmla="*/ 0 h 118"/>
                  <a:gd name="T22" fmla="*/ 51 w 96"/>
                  <a:gd name="T23" fmla="*/ 0 h 118"/>
                  <a:gd name="T24" fmla="*/ 26 w 96"/>
                  <a:gd name="T25" fmla="*/ 29 h 118"/>
                  <a:gd name="T26" fmla="*/ 36 w 96"/>
                  <a:gd name="T27" fmla="*/ 68 h 118"/>
                  <a:gd name="T28" fmla="*/ 33 w 96"/>
                  <a:gd name="T29" fmla="*/ 88 h 118"/>
                  <a:gd name="T30" fmla="*/ 13 w 96"/>
                  <a:gd name="T31" fmla="*/ 95 h 118"/>
                  <a:gd name="T32" fmla="*/ 1 w 96"/>
                  <a:gd name="T33" fmla="*/ 118 h 118"/>
                  <a:gd name="T34" fmla="*/ 53 w 96"/>
                  <a:gd name="T35" fmla="*/ 118 h 118"/>
                  <a:gd name="T36" fmla="*/ 62 w 96"/>
                  <a:gd name="T37" fmla="*/ 118 h 118"/>
                  <a:gd name="T38" fmla="*/ 74 w 96"/>
                  <a:gd name="T39" fmla="*/ 106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96" h="118">
                    <a:moveTo>
                      <a:pt x="74" y="106"/>
                    </a:moveTo>
                    <a:cubicBezTo>
                      <a:pt x="75" y="105"/>
                      <a:pt x="75" y="105"/>
                      <a:pt x="75" y="105"/>
                    </a:cubicBezTo>
                    <a:cubicBezTo>
                      <a:pt x="75" y="105"/>
                      <a:pt x="75" y="105"/>
                      <a:pt x="75" y="105"/>
                    </a:cubicBezTo>
                    <a:cubicBezTo>
                      <a:pt x="75" y="105"/>
                      <a:pt x="92" y="99"/>
                      <a:pt x="95" y="98"/>
                    </a:cubicBezTo>
                    <a:cubicBezTo>
                      <a:pt x="95" y="98"/>
                      <a:pt x="95" y="97"/>
                      <a:pt x="96" y="97"/>
                    </a:cubicBezTo>
                    <a:cubicBezTo>
                      <a:pt x="95" y="97"/>
                      <a:pt x="94" y="96"/>
                      <a:pt x="93" y="95"/>
                    </a:cubicBezTo>
                    <a:cubicBezTo>
                      <a:pt x="93" y="95"/>
                      <a:pt x="72" y="88"/>
                      <a:pt x="72" y="88"/>
                    </a:cubicBezTo>
                    <a:cubicBezTo>
                      <a:pt x="68" y="86"/>
                      <a:pt x="63" y="73"/>
                      <a:pt x="69" y="68"/>
                    </a:cubicBezTo>
                    <a:cubicBezTo>
                      <a:pt x="78" y="55"/>
                      <a:pt x="79" y="29"/>
                      <a:pt x="79" y="29"/>
                    </a:cubicBezTo>
                    <a:cubicBezTo>
                      <a:pt x="79" y="13"/>
                      <a:pt x="71" y="1"/>
                      <a:pt x="55" y="0"/>
                    </a:cubicBezTo>
                    <a:cubicBezTo>
                      <a:pt x="54" y="0"/>
                      <a:pt x="53" y="0"/>
                      <a:pt x="53" y="0"/>
                    </a:cubicBezTo>
                    <a:cubicBezTo>
                      <a:pt x="52" y="0"/>
                      <a:pt x="51" y="0"/>
                      <a:pt x="51" y="0"/>
                    </a:cubicBezTo>
                    <a:cubicBezTo>
                      <a:pt x="35" y="1"/>
                      <a:pt x="26" y="13"/>
                      <a:pt x="26" y="29"/>
                    </a:cubicBezTo>
                    <a:cubicBezTo>
                      <a:pt x="26" y="29"/>
                      <a:pt x="27" y="55"/>
                      <a:pt x="36" y="68"/>
                    </a:cubicBezTo>
                    <a:cubicBezTo>
                      <a:pt x="42" y="73"/>
                      <a:pt x="37" y="86"/>
                      <a:pt x="33" y="88"/>
                    </a:cubicBezTo>
                    <a:cubicBezTo>
                      <a:pt x="33" y="88"/>
                      <a:pt x="13" y="95"/>
                      <a:pt x="13" y="95"/>
                    </a:cubicBezTo>
                    <a:cubicBezTo>
                      <a:pt x="0" y="102"/>
                      <a:pt x="2" y="108"/>
                      <a:pt x="1" y="118"/>
                    </a:cubicBezTo>
                    <a:cubicBezTo>
                      <a:pt x="53" y="118"/>
                      <a:pt x="53" y="118"/>
                      <a:pt x="53" y="118"/>
                    </a:cubicBezTo>
                    <a:cubicBezTo>
                      <a:pt x="62" y="118"/>
                      <a:pt x="62" y="118"/>
                      <a:pt x="62" y="118"/>
                    </a:cubicBezTo>
                    <a:cubicBezTo>
                      <a:pt x="64" y="114"/>
                      <a:pt x="67" y="110"/>
                      <a:pt x="74" y="10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6096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3200" kern="0">
                  <a:solidFill>
                    <a:srgbClr val="A3C5C4"/>
                  </a:solidFill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286" name="Freeform 466"/>
              <p:cNvSpPr>
                <a:spLocks noEditPoints="1"/>
              </p:cNvSpPr>
              <p:nvPr/>
            </p:nvSpPr>
            <p:spPr bwMode="auto">
              <a:xfrm>
                <a:off x="4004275" y="1685871"/>
                <a:ext cx="197986" cy="176677"/>
              </a:xfrm>
              <a:custGeom>
                <a:avLst/>
                <a:gdLst>
                  <a:gd name="T0" fmla="*/ 216 w 216"/>
                  <a:gd name="T1" fmla="*/ 86 h 193"/>
                  <a:gd name="T2" fmla="*/ 108 w 216"/>
                  <a:gd name="T3" fmla="*/ 0 h 193"/>
                  <a:gd name="T4" fmla="*/ 0 w 216"/>
                  <a:gd name="T5" fmla="*/ 86 h 193"/>
                  <a:gd name="T6" fmla="*/ 108 w 216"/>
                  <a:gd name="T7" fmla="*/ 171 h 193"/>
                  <a:gd name="T8" fmla="*/ 145 w 216"/>
                  <a:gd name="T9" fmla="*/ 166 h 193"/>
                  <a:gd name="T10" fmla="*/ 176 w 216"/>
                  <a:gd name="T11" fmla="*/ 192 h 193"/>
                  <a:gd name="T12" fmla="*/ 179 w 216"/>
                  <a:gd name="T13" fmla="*/ 193 h 193"/>
                  <a:gd name="T14" fmla="*/ 180 w 216"/>
                  <a:gd name="T15" fmla="*/ 192 h 193"/>
                  <a:gd name="T16" fmla="*/ 178 w 216"/>
                  <a:gd name="T17" fmla="*/ 151 h 193"/>
                  <a:gd name="T18" fmla="*/ 216 w 216"/>
                  <a:gd name="T19" fmla="*/ 86 h 193"/>
                  <a:gd name="T20" fmla="*/ 150 w 216"/>
                  <a:gd name="T21" fmla="*/ 122 h 193"/>
                  <a:gd name="T22" fmla="*/ 67 w 216"/>
                  <a:gd name="T23" fmla="*/ 122 h 193"/>
                  <a:gd name="T24" fmla="*/ 59 w 216"/>
                  <a:gd name="T25" fmla="*/ 115 h 193"/>
                  <a:gd name="T26" fmla="*/ 67 w 216"/>
                  <a:gd name="T27" fmla="*/ 107 h 193"/>
                  <a:gd name="T28" fmla="*/ 150 w 216"/>
                  <a:gd name="T29" fmla="*/ 107 h 193"/>
                  <a:gd name="T30" fmla="*/ 158 w 216"/>
                  <a:gd name="T31" fmla="*/ 115 h 193"/>
                  <a:gd name="T32" fmla="*/ 150 w 216"/>
                  <a:gd name="T33" fmla="*/ 122 h 193"/>
                  <a:gd name="T34" fmla="*/ 150 w 216"/>
                  <a:gd name="T35" fmla="*/ 90 h 193"/>
                  <a:gd name="T36" fmla="*/ 67 w 216"/>
                  <a:gd name="T37" fmla="*/ 90 h 193"/>
                  <a:gd name="T38" fmla="*/ 59 w 216"/>
                  <a:gd name="T39" fmla="*/ 83 h 193"/>
                  <a:gd name="T40" fmla="*/ 67 w 216"/>
                  <a:gd name="T41" fmla="*/ 75 h 193"/>
                  <a:gd name="T42" fmla="*/ 150 w 216"/>
                  <a:gd name="T43" fmla="*/ 75 h 193"/>
                  <a:gd name="T44" fmla="*/ 158 w 216"/>
                  <a:gd name="T45" fmla="*/ 83 h 193"/>
                  <a:gd name="T46" fmla="*/ 150 w 216"/>
                  <a:gd name="T47" fmla="*/ 90 h 193"/>
                  <a:gd name="T48" fmla="*/ 150 w 216"/>
                  <a:gd name="T49" fmla="*/ 58 h 193"/>
                  <a:gd name="T50" fmla="*/ 67 w 216"/>
                  <a:gd name="T51" fmla="*/ 58 h 193"/>
                  <a:gd name="T52" fmla="*/ 59 w 216"/>
                  <a:gd name="T53" fmla="*/ 50 h 193"/>
                  <a:gd name="T54" fmla="*/ 67 w 216"/>
                  <a:gd name="T55" fmla="*/ 43 h 193"/>
                  <a:gd name="T56" fmla="*/ 150 w 216"/>
                  <a:gd name="T57" fmla="*/ 43 h 193"/>
                  <a:gd name="T58" fmla="*/ 158 w 216"/>
                  <a:gd name="T59" fmla="*/ 50 h 193"/>
                  <a:gd name="T60" fmla="*/ 150 w 216"/>
                  <a:gd name="T61" fmla="*/ 58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16" h="193">
                    <a:moveTo>
                      <a:pt x="216" y="86"/>
                    </a:moveTo>
                    <a:cubicBezTo>
                      <a:pt x="216" y="38"/>
                      <a:pt x="167" y="0"/>
                      <a:pt x="108" y="0"/>
                    </a:cubicBezTo>
                    <a:cubicBezTo>
                      <a:pt x="49" y="0"/>
                      <a:pt x="0" y="38"/>
                      <a:pt x="0" y="86"/>
                    </a:cubicBezTo>
                    <a:cubicBezTo>
                      <a:pt x="0" y="133"/>
                      <a:pt x="49" y="171"/>
                      <a:pt x="108" y="171"/>
                    </a:cubicBezTo>
                    <a:cubicBezTo>
                      <a:pt x="121" y="171"/>
                      <a:pt x="133" y="169"/>
                      <a:pt x="145" y="166"/>
                    </a:cubicBezTo>
                    <a:cubicBezTo>
                      <a:pt x="176" y="192"/>
                      <a:pt x="176" y="192"/>
                      <a:pt x="176" y="192"/>
                    </a:cubicBezTo>
                    <a:cubicBezTo>
                      <a:pt x="177" y="193"/>
                      <a:pt x="178" y="193"/>
                      <a:pt x="179" y="193"/>
                    </a:cubicBezTo>
                    <a:cubicBezTo>
                      <a:pt x="180" y="193"/>
                      <a:pt x="180" y="193"/>
                      <a:pt x="180" y="192"/>
                    </a:cubicBezTo>
                    <a:cubicBezTo>
                      <a:pt x="178" y="151"/>
                      <a:pt x="178" y="151"/>
                      <a:pt x="178" y="151"/>
                    </a:cubicBezTo>
                    <a:cubicBezTo>
                      <a:pt x="201" y="135"/>
                      <a:pt x="216" y="112"/>
                      <a:pt x="216" y="86"/>
                    </a:cubicBezTo>
                    <a:close/>
                    <a:moveTo>
                      <a:pt x="150" y="122"/>
                    </a:moveTo>
                    <a:cubicBezTo>
                      <a:pt x="67" y="122"/>
                      <a:pt x="67" y="122"/>
                      <a:pt x="67" y="122"/>
                    </a:cubicBezTo>
                    <a:cubicBezTo>
                      <a:pt x="63" y="122"/>
                      <a:pt x="59" y="119"/>
                      <a:pt x="59" y="115"/>
                    </a:cubicBezTo>
                    <a:cubicBezTo>
                      <a:pt x="59" y="110"/>
                      <a:pt x="63" y="107"/>
                      <a:pt x="67" y="107"/>
                    </a:cubicBezTo>
                    <a:cubicBezTo>
                      <a:pt x="150" y="107"/>
                      <a:pt x="150" y="107"/>
                      <a:pt x="150" y="107"/>
                    </a:cubicBezTo>
                    <a:cubicBezTo>
                      <a:pt x="155" y="107"/>
                      <a:pt x="158" y="110"/>
                      <a:pt x="158" y="115"/>
                    </a:cubicBezTo>
                    <a:cubicBezTo>
                      <a:pt x="158" y="119"/>
                      <a:pt x="155" y="122"/>
                      <a:pt x="150" y="122"/>
                    </a:cubicBezTo>
                    <a:close/>
                    <a:moveTo>
                      <a:pt x="150" y="90"/>
                    </a:moveTo>
                    <a:cubicBezTo>
                      <a:pt x="67" y="90"/>
                      <a:pt x="67" y="90"/>
                      <a:pt x="67" y="90"/>
                    </a:cubicBezTo>
                    <a:cubicBezTo>
                      <a:pt x="63" y="90"/>
                      <a:pt x="59" y="87"/>
                      <a:pt x="59" y="83"/>
                    </a:cubicBezTo>
                    <a:cubicBezTo>
                      <a:pt x="59" y="78"/>
                      <a:pt x="63" y="75"/>
                      <a:pt x="67" y="75"/>
                    </a:cubicBezTo>
                    <a:cubicBezTo>
                      <a:pt x="150" y="75"/>
                      <a:pt x="150" y="75"/>
                      <a:pt x="150" y="75"/>
                    </a:cubicBezTo>
                    <a:cubicBezTo>
                      <a:pt x="155" y="75"/>
                      <a:pt x="158" y="78"/>
                      <a:pt x="158" y="83"/>
                    </a:cubicBezTo>
                    <a:cubicBezTo>
                      <a:pt x="158" y="87"/>
                      <a:pt x="155" y="90"/>
                      <a:pt x="150" y="90"/>
                    </a:cubicBezTo>
                    <a:close/>
                    <a:moveTo>
                      <a:pt x="150" y="58"/>
                    </a:moveTo>
                    <a:cubicBezTo>
                      <a:pt x="67" y="58"/>
                      <a:pt x="67" y="58"/>
                      <a:pt x="67" y="58"/>
                    </a:cubicBezTo>
                    <a:cubicBezTo>
                      <a:pt x="63" y="58"/>
                      <a:pt x="59" y="55"/>
                      <a:pt x="59" y="50"/>
                    </a:cubicBezTo>
                    <a:cubicBezTo>
                      <a:pt x="59" y="46"/>
                      <a:pt x="63" y="43"/>
                      <a:pt x="67" y="43"/>
                    </a:cubicBezTo>
                    <a:cubicBezTo>
                      <a:pt x="150" y="43"/>
                      <a:pt x="150" y="43"/>
                      <a:pt x="150" y="43"/>
                    </a:cubicBezTo>
                    <a:cubicBezTo>
                      <a:pt x="155" y="43"/>
                      <a:pt x="158" y="46"/>
                      <a:pt x="158" y="50"/>
                    </a:cubicBezTo>
                    <a:cubicBezTo>
                      <a:pt x="158" y="55"/>
                      <a:pt x="155" y="58"/>
                      <a:pt x="150" y="5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6096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3200" kern="0">
                  <a:solidFill>
                    <a:srgbClr val="A3C5C4"/>
                  </a:solidFill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287" name="Freeform 467"/>
              <p:cNvSpPr/>
              <p:nvPr/>
            </p:nvSpPr>
            <p:spPr bwMode="auto">
              <a:xfrm>
                <a:off x="4721831" y="3434042"/>
                <a:ext cx="163891" cy="183264"/>
              </a:xfrm>
              <a:custGeom>
                <a:avLst/>
                <a:gdLst>
                  <a:gd name="T0" fmla="*/ 111 w 179"/>
                  <a:gd name="T1" fmla="*/ 6 h 200"/>
                  <a:gd name="T2" fmla="*/ 111 w 179"/>
                  <a:gd name="T3" fmla="*/ 6 h 200"/>
                  <a:gd name="T4" fmla="*/ 105 w 179"/>
                  <a:gd name="T5" fmla="*/ 0 h 200"/>
                  <a:gd name="T6" fmla="*/ 99 w 179"/>
                  <a:gd name="T7" fmla="*/ 6 h 200"/>
                  <a:gd name="T8" fmla="*/ 99 w 179"/>
                  <a:gd name="T9" fmla="*/ 133 h 200"/>
                  <a:gd name="T10" fmla="*/ 56 w 179"/>
                  <a:gd name="T11" fmla="*/ 118 h 200"/>
                  <a:gd name="T12" fmla="*/ 0 w 179"/>
                  <a:gd name="T13" fmla="*/ 159 h 200"/>
                  <a:gd name="T14" fmla="*/ 56 w 179"/>
                  <a:gd name="T15" fmla="*/ 200 h 200"/>
                  <a:gd name="T16" fmla="*/ 111 w 179"/>
                  <a:gd name="T17" fmla="*/ 160 h 200"/>
                  <a:gd name="T18" fmla="*/ 111 w 179"/>
                  <a:gd name="T19" fmla="*/ 159 h 200"/>
                  <a:gd name="T20" fmla="*/ 111 w 179"/>
                  <a:gd name="T21" fmla="*/ 79 h 200"/>
                  <a:gd name="T22" fmla="*/ 162 w 179"/>
                  <a:gd name="T23" fmla="*/ 145 h 200"/>
                  <a:gd name="T24" fmla="*/ 168 w 179"/>
                  <a:gd name="T25" fmla="*/ 151 h 200"/>
                  <a:gd name="T26" fmla="*/ 174 w 179"/>
                  <a:gd name="T27" fmla="*/ 145 h 200"/>
                  <a:gd name="T28" fmla="*/ 174 w 179"/>
                  <a:gd name="T29" fmla="*/ 97 h 200"/>
                  <a:gd name="T30" fmla="*/ 111 w 179"/>
                  <a:gd name="T31" fmla="*/ 6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79" h="200">
                    <a:moveTo>
                      <a:pt x="111" y="6"/>
                    </a:moveTo>
                    <a:cubicBezTo>
                      <a:pt x="111" y="6"/>
                      <a:pt x="111" y="6"/>
                      <a:pt x="111" y="6"/>
                    </a:cubicBezTo>
                    <a:cubicBezTo>
                      <a:pt x="111" y="2"/>
                      <a:pt x="109" y="0"/>
                      <a:pt x="105" y="0"/>
                    </a:cubicBezTo>
                    <a:cubicBezTo>
                      <a:pt x="102" y="0"/>
                      <a:pt x="99" y="3"/>
                      <a:pt x="99" y="6"/>
                    </a:cubicBezTo>
                    <a:cubicBezTo>
                      <a:pt x="99" y="133"/>
                      <a:pt x="99" y="133"/>
                      <a:pt x="99" y="133"/>
                    </a:cubicBezTo>
                    <a:cubicBezTo>
                      <a:pt x="89" y="124"/>
                      <a:pt x="73" y="118"/>
                      <a:pt x="56" y="118"/>
                    </a:cubicBezTo>
                    <a:cubicBezTo>
                      <a:pt x="25" y="118"/>
                      <a:pt x="0" y="136"/>
                      <a:pt x="0" y="159"/>
                    </a:cubicBezTo>
                    <a:cubicBezTo>
                      <a:pt x="0" y="182"/>
                      <a:pt x="25" y="200"/>
                      <a:pt x="56" y="200"/>
                    </a:cubicBezTo>
                    <a:cubicBezTo>
                      <a:pt x="86" y="200"/>
                      <a:pt x="111" y="182"/>
                      <a:pt x="111" y="160"/>
                    </a:cubicBezTo>
                    <a:cubicBezTo>
                      <a:pt x="111" y="160"/>
                      <a:pt x="111" y="160"/>
                      <a:pt x="111" y="159"/>
                    </a:cubicBezTo>
                    <a:cubicBezTo>
                      <a:pt x="111" y="79"/>
                      <a:pt x="111" y="79"/>
                      <a:pt x="111" y="79"/>
                    </a:cubicBezTo>
                    <a:cubicBezTo>
                      <a:pt x="124" y="79"/>
                      <a:pt x="162" y="68"/>
                      <a:pt x="162" y="145"/>
                    </a:cubicBezTo>
                    <a:cubicBezTo>
                      <a:pt x="162" y="148"/>
                      <a:pt x="165" y="151"/>
                      <a:pt x="168" y="151"/>
                    </a:cubicBezTo>
                    <a:cubicBezTo>
                      <a:pt x="171" y="151"/>
                      <a:pt x="174" y="148"/>
                      <a:pt x="174" y="145"/>
                    </a:cubicBezTo>
                    <a:cubicBezTo>
                      <a:pt x="174" y="97"/>
                      <a:pt x="174" y="97"/>
                      <a:pt x="174" y="97"/>
                    </a:cubicBezTo>
                    <a:cubicBezTo>
                      <a:pt x="179" y="1"/>
                      <a:pt x="116" y="45"/>
                      <a:pt x="111" y="6"/>
                    </a:cubicBezTo>
                    <a:close/>
                  </a:path>
                </a:pathLst>
              </a:custGeom>
              <a:solidFill>
                <a:srgbClr val="FBFBFB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6096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3200" kern="0">
                  <a:solidFill>
                    <a:srgbClr val="A3C5C4"/>
                  </a:solidFill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288" name="Freeform 468"/>
              <p:cNvSpPr/>
              <p:nvPr/>
            </p:nvSpPr>
            <p:spPr bwMode="auto">
              <a:xfrm>
                <a:off x="4668750" y="3493709"/>
                <a:ext cx="85239" cy="85239"/>
              </a:xfrm>
              <a:custGeom>
                <a:avLst/>
                <a:gdLst>
                  <a:gd name="T0" fmla="*/ 0 w 93"/>
                  <a:gd name="T1" fmla="*/ 85 h 93"/>
                  <a:gd name="T2" fmla="*/ 8 w 93"/>
                  <a:gd name="T3" fmla="*/ 93 h 93"/>
                  <a:gd name="T4" fmla="*/ 15 w 93"/>
                  <a:gd name="T5" fmla="*/ 85 h 93"/>
                  <a:gd name="T6" fmla="*/ 85 w 93"/>
                  <a:gd name="T7" fmla="*/ 15 h 93"/>
                  <a:gd name="T8" fmla="*/ 93 w 93"/>
                  <a:gd name="T9" fmla="*/ 7 h 93"/>
                  <a:gd name="T10" fmla="*/ 85 w 93"/>
                  <a:gd name="T11" fmla="*/ 0 h 93"/>
                  <a:gd name="T12" fmla="*/ 0 w 93"/>
                  <a:gd name="T13" fmla="*/ 85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3" h="93">
                    <a:moveTo>
                      <a:pt x="0" y="85"/>
                    </a:moveTo>
                    <a:cubicBezTo>
                      <a:pt x="0" y="90"/>
                      <a:pt x="3" y="93"/>
                      <a:pt x="8" y="93"/>
                    </a:cubicBezTo>
                    <a:cubicBezTo>
                      <a:pt x="12" y="93"/>
                      <a:pt x="15" y="90"/>
                      <a:pt x="15" y="85"/>
                    </a:cubicBezTo>
                    <a:cubicBezTo>
                      <a:pt x="15" y="47"/>
                      <a:pt x="47" y="15"/>
                      <a:pt x="85" y="15"/>
                    </a:cubicBezTo>
                    <a:cubicBezTo>
                      <a:pt x="89" y="15"/>
                      <a:pt x="93" y="12"/>
                      <a:pt x="93" y="7"/>
                    </a:cubicBezTo>
                    <a:cubicBezTo>
                      <a:pt x="93" y="3"/>
                      <a:pt x="89" y="0"/>
                      <a:pt x="85" y="0"/>
                    </a:cubicBezTo>
                    <a:cubicBezTo>
                      <a:pt x="38" y="0"/>
                      <a:pt x="0" y="38"/>
                      <a:pt x="0" y="85"/>
                    </a:cubicBezTo>
                    <a:close/>
                  </a:path>
                </a:pathLst>
              </a:custGeom>
              <a:solidFill>
                <a:srgbClr val="FBFBFB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6096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3200" kern="0">
                  <a:solidFill>
                    <a:srgbClr val="A3C5C4"/>
                  </a:solidFill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289" name="Freeform 469"/>
              <p:cNvSpPr/>
              <p:nvPr/>
            </p:nvSpPr>
            <p:spPr bwMode="auto">
              <a:xfrm>
                <a:off x="4695097" y="3521218"/>
                <a:ext cx="58892" cy="57730"/>
              </a:xfrm>
              <a:custGeom>
                <a:avLst/>
                <a:gdLst>
                  <a:gd name="T0" fmla="*/ 56 w 64"/>
                  <a:gd name="T1" fmla="*/ 15 h 63"/>
                  <a:gd name="T2" fmla="*/ 64 w 64"/>
                  <a:gd name="T3" fmla="*/ 7 h 63"/>
                  <a:gd name="T4" fmla="*/ 56 w 64"/>
                  <a:gd name="T5" fmla="*/ 0 h 63"/>
                  <a:gd name="T6" fmla="*/ 0 w 64"/>
                  <a:gd name="T7" fmla="*/ 55 h 63"/>
                  <a:gd name="T8" fmla="*/ 7 w 64"/>
                  <a:gd name="T9" fmla="*/ 63 h 63"/>
                  <a:gd name="T10" fmla="*/ 15 w 64"/>
                  <a:gd name="T11" fmla="*/ 55 h 63"/>
                  <a:gd name="T12" fmla="*/ 56 w 64"/>
                  <a:gd name="T13" fmla="*/ 15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4" h="63">
                    <a:moveTo>
                      <a:pt x="56" y="15"/>
                    </a:moveTo>
                    <a:cubicBezTo>
                      <a:pt x="60" y="15"/>
                      <a:pt x="64" y="12"/>
                      <a:pt x="64" y="7"/>
                    </a:cubicBezTo>
                    <a:cubicBezTo>
                      <a:pt x="64" y="3"/>
                      <a:pt x="60" y="0"/>
                      <a:pt x="56" y="0"/>
                    </a:cubicBezTo>
                    <a:cubicBezTo>
                      <a:pt x="25" y="0"/>
                      <a:pt x="0" y="25"/>
                      <a:pt x="0" y="55"/>
                    </a:cubicBezTo>
                    <a:cubicBezTo>
                      <a:pt x="0" y="60"/>
                      <a:pt x="3" y="63"/>
                      <a:pt x="7" y="63"/>
                    </a:cubicBezTo>
                    <a:cubicBezTo>
                      <a:pt x="11" y="63"/>
                      <a:pt x="15" y="60"/>
                      <a:pt x="15" y="55"/>
                    </a:cubicBezTo>
                    <a:cubicBezTo>
                      <a:pt x="15" y="33"/>
                      <a:pt x="33" y="15"/>
                      <a:pt x="56" y="15"/>
                    </a:cubicBezTo>
                    <a:close/>
                  </a:path>
                </a:pathLst>
              </a:custGeom>
              <a:solidFill>
                <a:srgbClr val="FBFBFB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6096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3200" kern="0">
                  <a:solidFill>
                    <a:srgbClr val="A3C5C4"/>
                  </a:solidFill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290" name="Freeform 470"/>
              <p:cNvSpPr>
                <a:spLocks noEditPoints="1"/>
              </p:cNvSpPr>
              <p:nvPr/>
            </p:nvSpPr>
            <p:spPr bwMode="auto">
              <a:xfrm>
                <a:off x="4807845" y="1787383"/>
                <a:ext cx="208835" cy="184038"/>
              </a:xfrm>
              <a:custGeom>
                <a:avLst/>
                <a:gdLst>
                  <a:gd name="T0" fmla="*/ 228 w 228"/>
                  <a:gd name="T1" fmla="*/ 73 h 201"/>
                  <a:gd name="T2" fmla="*/ 213 w 228"/>
                  <a:gd name="T3" fmla="*/ 58 h 201"/>
                  <a:gd name="T4" fmla="*/ 175 w 228"/>
                  <a:gd name="T5" fmla="*/ 58 h 201"/>
                  <a:gd name="T6" fmla="*/ 115 w 228"/>
                  <a:gd name="T7" fmla="*/ 0 h 201"/>
                  <a:gd name="T8" fmla="*/ 54 w 228"/>
                  <a:gd name="T9" fmla="*/ 58 h 201"/>
                  <a:gd name="T10" fmla="*/ 15 w 228"/>
                  <a:gd name="T11" fmla="*/ 58 h 201"/>
                  <a:gd name="T12" fmla="*/ 0 w 228"/>
                  <a:gd name="T13" fmla="*/ 73 h 201"/>
                  <a:gd name="T14" fmla="*/ 13 w 228"/>
                  <a:gd name="T15" fmla="*/ 185 h 201"/>
                  <a:gd name="T16" fmla="*/ 13 w 228"/>
                  <a:gd name="T17" fmla="*/ 186 h 201"/>
                  <a:gd name="T18" fmla="*/ 30 w 228"/>
                  <a:gd name="T19" fmla="*/ 201 h 201"/>
                  <a:gd name="T20" fmla="*/ 196 w 228"/>
                  <a:gd name="T21" fmla="*/ 201 h 201"/>
                  <a:gd name="T22" fmla="*/ 213 w 228"/>
                  <a:gd name="T23" fmla="*/ 186 h 201"/>
                  <a:gd name="T24" fmla="*/ 213 w 228"/>
                  <a:gd name="T25" fmla="*/ 185 h 201"/>
                  <a:gd name="T26" fmla="*/ 228 w 228"/>
                  <a:gd name="T27" fmla="*/ 73 h 201"/>
                  <a:gd name="T28" fmla="*/ 110 w 228"/>
                  <a:gd name="T29" fmla="*/ 169 h 201"/>
                  <a:gd name="T30" fmla="*/ 74 w 228"/>
                  <a:gd name="T31" fmla="*/ 169 h 201"/>
                  <a:gd name="T32" fmla="*/ 74 w 228"/>
                  <a:gd name="T33" fmla="*/ 133 h 201"/>
                  <a:gd name="T34" fmla="*/ 110 w 228"/>
                  <a:gd name="T35" fmla="*/ 133 h 201"/>
                  <a:gd name="T36" fmla="*/ 110 w 228"/>
                  <a:gd name="T37" fmla="*/ 169 h 201"/>
                  <a:gd name="T38" fmla="*/ 110 w 228"/>
                  <a:gd name="T39" fmla="*/ 124 h 201"/>
                  <a:gd name="T40" fmla="*/ 74 w 228"/>
                  <a:gd name="T41" fmla="*/ 124 h 201"/>
                  <a:gd name="T42" fmla="*/ 74 w 228"/>
                  <a:gd name="T43" fmla="*/ 88 h 201"/>
                  <a:gd name="T44" fmla="*/ 110 w 228"/>
                  <a:gd name="T45" fmla="*/ 88 h 201"/>
                  <a:gd name="T46" fmla="*/ 110 w 228"/>
                  <a:gd name="T47" fmla="*/ 124 h 201"/>
                  <a:gd name="T48" fmla="*/ 156 w 228"/>
                  <a:gd name="T49" fmla="*/ 169 h 201"/>
                  <a:gd name="T50" fmla="*/ 120 w 228"/>
                  <a:gd name="T51" fmla="*/ 169 h 201"/>
                  <a:gd name="T52" fmla="*/ 120 w 228"/>
                  <a:gd name="T53" fmla="*/ 133 h 201"/>
                  <a:gd name="T54" fmla="*/ 156 w 228"/>
                  <a:gd name="T55" fmla="*/ 133 h 201"/>
                  <a:gd name="T56" fmla="*/ 156 w 228"/>
                  <a:gd name="T57" fmla="*/ 169 h 201"/>
                  <a:gd name="T58" fmla="*/ 156 w 228"/>
                  <a:gd name="T59" fmla="*/ 124 h 201"/>
                  <a:gd name="T60" fmla="*/ 120 w 228"/>
                  <a:gd name="T61" fmla="*/ 124 h 201"/>
                  <a:gd name="T62" fmla="*/ 120 w 228"/>
                  <a:gd name="T63" fmla="*/ 88 h 201"/>
                  <a:gd name="T64" fmla="*/ 156 w 228"/>
                  <a:gd name="T65" fmla="*/ 88 h 201"/>
                  <a:gd name="T66" fmla="*/ 156 w 228"/>
                  <a:gd name="T67" fmla="*/ 124 h 201"/>
                  <a:gd name="T68" fmla="*/ 66 w 228"/>
                  <a:gd name="T69" fmla="*/ 58 h 201"/>
                  <a:gd name="T70" fmla="*/ 115 w 228"/>
                  <a:gd name="T71" fmla="*/ 12 h 201"/>
                  <a:gd name="T72" fmla="*/ 163 w 228"/>
                  <a:gd name="T73" fmla="*/ 58 h 201"/>
                  <a:gd name="T74" fmla="*/ 66 w 228"/>
                  <a:gd name="T75" fmla="*/ 58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28" h="201">
                    <a:moveTo>
                      <a:pt x="228" y="73"/>
                    </a:moveTo>
                    <a:cubicBezTo>
                      <a:pt x="228" y="65"/>
                      <a:pt x="221" y="58"/>
                      <a:pt x="213" y="58"/>
                    </a:cubicBezTo>
                    <a:cubicBezTo>
                      <a:pt x="175" y="58"/>
                      <a:pt x="175" y="58"/>
                      <a:pt x="175" y="58"/>
                    </a:cubicBezTo>
                    <a:cubicBezTo>
                      <a:pt x="174" y="26"/>
                      <a:pt x="147" y="0"/>
                      <a:pt x="115" y="0"/>
                    </a:cubicBezTo>
                    <a:cubicBezTo>
                      <a:pt x="82" y="0"/>
                      <a:pt x="56" y="26"/>
                      <a:pt x="54" y="58"/>
                    </a:cubicBezTo>
                    <a:cubicBezTo>
                      <a:pt x="15" y="58"/>
                      <a:pt x="15" y="58"/>
                      <a:pt x="15" y="58"/>
                    </a:cubicBezTo>
                    <a:cubicBezTo>
                      <a:pt x="7" y="58"/>
                      <a:pt x="0" y="65"/>
                      <a:pt x="0" y="73"/>
                    </a:cubicBezTo>
                    <a:cubicBezTo>
                      <a:pt x="13" y="185"/>
                      <a:pt x="13" y="185"/>
                      <a:pt x="13" y="185"/>
                    </a:cubicBezTo>
                    <a:cubicBezTo>
                      <a:pt x="13" y="186"/>
                      <a:pt x="13" y="186"/>
                      <a:pt x="13" y="186"/>
                    </a:cubicBezTo>
                    <a:cubicBezTo>
                      <a:pt x="13" y="194"/>
                      <a:pt x="21" y="201"/>
                      <a:pt x="30" y="201"/>
                    </a:cubicBezTo>
                    <a:cubicBezTo>
                      <a:pt x="196" y="201"/>
                      <a:pt x="196" y="201"/>
                      <a:pt x="196" y="201"/>
                    </a:cubicBezTo>
                    <a:cubicBezTo>
                      <a:pt x="205" y="201"/>
                      <a:pt x="213" y="194"/>
                      <a:pt x="213" y="186"/>
                    </a:cubicBezTo>
                    <a:cubicBezTo>
                      <a:pt x="213" y="185"/>
                      <a:pt x="213" y="185"/>
                      <a:pt x="213" y="185"/>
                    </a:cubicBezTo>
                    <a:lnTo>
                      <a:pt x="228" y="73"/>
                    </a:lnTo>
                    <a:close/>
                    <a:moveTo>
                      <a:pt x="110" y="169"/>
                    </a:moveTo>
                    <a:cubicBezTo>
                      <a:pt x="74" y="169"/>
                      <a:pt x="74" y="169"/>
                      <a:pt x="74" y="169"/>
                    </a:cubicBezTo>
                    <a:cubicBezTo>
                      <a:pt x="74" y="133"/>
                      <a:pt x="74" y="133"/>
                      <a:pt x="74" y="133"/>
                    </a:cubicBezTo>
                    <a:cubicBezTo>
                      <a:pt x="110" y="133"/>
                      <a:pt x="110" y="133"/>
                      <a:pt x="110" y="133"/>
                    </a:cubicBezTo>
                    <a:lnTo>
                      <a:pt x="110" y="169"/>
                    </a:lnTo>
                    <a:close/>
                    <a:moveTo>
                      <a:pt x="110" y="124"/>
                    </a:moveTo>
                    <a:cubicBezTo>
                      <a:pt x="74" y="124"/>
                      <a:pt x="74" y="124"/>
                      <a:pt x="74" y="124"/>
                    </a:cubicBezTo>
                    <a:cubicBezTo>
                      <a:pt x="74" y="88"/>
                      <a:pt x="74" y="88"/>
                      <a:pt x="74" y="88"/>
                    </a:cubicBezTo>
                    <a:cubicBezTo>
                      <a:pt x="110" y="88"/>
                      <a:pt x="110" y="88"/>
                      <a:pt x="110" y="88"/>
                    </a:cubicBezTo>
                    <a:lnTo>
                      <a:pt x="110" y="124"/>
                    </a:lnTo>
                    <a:close/>
                    <a:moveTo>
                      <a:pt x="156" y="169"/>
                    </a:moveTo>
                    <a:cubicBezTo>
                      <a:pt x="120" y="169"/>
                      <a:pt x="120" y="169"/>
                      <a:pt x="120" y="169"/>
                    </a:cubicBezTo>
                    <a:cubicBezTo>
                      <a:pt x="120" y="133"/>
                      <a:pt x="120" y="133"/>
                      <a:pt x="120" y="133"/>
                    </a:cubicBezTo>
                    <a:cubicBezTo>
                      <a:pt x="156" y="133"/>
                      <a:pt x="156" y="133"/>
                      <a:pt x="156" y="133"/>
                    </a:cubicBezTo>
                    <a:lnTo>
                      <a:pt x="156" y="169"/>
                    </a:lnTo>
                    <a:close/>
                    <a:moveTo>
                      <a:pt x="156" y="124"/>
                    </a:moveTo>
                    <a:cubicBezTo>
                      <a:pt x="120" y="124"/>
                      <a:pt x="120" y="124"/>
                      <a:pt x="120" y="124"/>
                    </a:cubicBezTo>
                    <a:cubicBezTo>
                      <a:pt x="120" y="88"/>
                      <a:pt x="120" y="88"/>
                      <a:pt x="120" y="88"/>
                    </a:cubicBezTo>
                    <a:cubicBezTo>
                      <a:pt x="156" y="88"/>
                      <a:pt x="156" y="88"/>
                      <a:pt x="156" y="88"/>
                    </a:cubicBezTo>
                    <a:lnTo>
                      <a:pt x="156" y="124"/>
                    </a:lnTo>
                    <a:close/>
                    <a:moveTo>
                      <a:pt x="66" y="58"/>
                    </a:moveTo>
                    <a:cubicBezTo>
                      <a:pt x="68" y="32"/>
                      <a:pt x="89" y="12"/>
                      <a:pt x="115" y="12"/>
                    </a:cubicBezTo>
                    <a:cubicBezTo>
                      <a:pt x="141" y="12"/>
                      <a:pt x="162" y="32"/>
                      <a:pt x="163" y="58"/>
                    </a:cubicBezTo>
                    <a:lnTo>
                      <a:pt x="66" y="58"/>
                    </a:lnTo>
                    <a:close/>
                  </a:path>
                </a:pathLst>
              </a:custGeom>
              <a:solidFill>
                <a:srgbClr val="FBFBFB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6096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3200" kern="0">
                  <a:solidFill>
                    <a:srgbClr val="A3C5C4"/>
                  </a:solidFill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291" name="Freeform 471"/>
              <p:cNvSpPr/>
              <p:nvPr/>
            </p:nvSpPr>
            <p:spPr bwMode="auto">
              <a:xfrm>
                <a:off x="3795053" y="1996218"/>
                <a:ext cx="122047" cy="82527"/>
              </a:xfrm>
              <a:custGeom>
                <a:avLst/>
                <a:gdLst>
                  <a:gd name="T0" fmla="*/ 128 w 133"/>
                  <a:gd name="T1" fmla="*/ 35 h 90"/>
                  <a:gd name="T2" fmla="*/ 104 w 133"/>
                  <a:gd name="T3" fmla="*/ 30 h 90"/>
                  <a:gd name="T4" fmla="*/ 97 w 133"/>
                  <a:gd name="T5" fmla="*/ 50 h 90"/>
                  <a:gd name="T6" fmla="*/ 80 w 133"/>
                  <a:gd name="T7" fmla="*/ 60 h 90"/>
                  <a:gd name="T8" fmla="*/ 71 w 133"/>
                  <a:gd name="T9" fmla="*/ 55 h 90"/>
                  <a:gd name="T10" fmla="*/ 71 w 133"/>
                  <a:gd name="T11" fmla="*/ 34 h 90"/>
                  <a:gd name="T12" fmla="*/ 84 w 133"/>
                  <a:gd name="T13" fmla="*/ 17 h 90"/>
                  <a:gd name="T14" fmla="*/ 67 w 133"/>
                  <a:gd name="T15" fmla="*/ 0 h 90"/>
                  <a:gd name="T16" fmla="*/ 49 w 133"/>
                  <a:gd name="T17" fmla="*/ 17 h 90"/>
                  <a:gd name="T18" fmla="*/ 62 w 133"/>
                  <a:gd name="T19" fmla="*/ 34 h 90"/>
                  <a:gd name="T20" fmla="*/ 62 w 133"/>
                  <a:gd name="T21" fmla="*/ 55 h 90"/>
                  <a:gd name="T22" fmla="*/ 54 w 133"/>
                  <a:gd name="T23" fmla="*/ 60 h 90"/>
                  <a:gd name="T24" fmla="*/ 36 w 133"/>
                  <a:gd name="T25" fmla="*/ 50 h 90"/>
                  <a:gd name="T26" fmla="*/ 29 w 133"/>
                  <a:gd name="T27" fmla="*/ 30 h 90"/>
                  <a:gd name="T28" fmla="*/ 5 w 133"/>
                  <a:gd name="T29" fmla="*/ 35 h 90"/>
                  <a:gd name="T30" fmla="*/ 10 w 133"/>
                  <a:gd name="T31" fmla="*/ 60 h 90"/>
                  <a:gd name="T32" fmla="*/ 32 w 133"/>
                  <a:gd name="T33" fmla="*/ 57 h 90"/>
                  <a:gd name="T34" fmla="*/ 50 w 133"/>
                  <a:gd name="T35" fmla="*/ 68 h 90"/>
                  <a:gd name="T36" fmla="*/ 49 w 133"/>
                  <a:gd name="T37" fmla="*/ 72 h 90"/>
                  <a:gd name="T38" fmla="*/ 67 w 133"/>
                  <a:gd name="T39" fmla="*/ 90 h 90"/>
                  <a:gd name="T40" fmla="*/ 84 w 133"/>
                  <a:gd name="T41" fmla="*/ 72 h 90"/>
                  <a:gd name="T42" fmla="*/ 83 w 133"/>
                  <a:gd name="T43" fmla="*/ 68 h 90"/>
                  <a:gd name="T44" fmla="*/ 101 w 133"/>
                  <a:gd name="T45" fmla="*/ 57 h 90"/>
                  <a:gd name="T46" fmla="*/ 122 w 133"/>
                  <a:gd name="T47" fmla="*/ 60 h 90"/>
                  <a:gd name="T48" fmla="*/ 128 w 133"/>
                  <a:gd name="T49" fmla="*/ 35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33" h="90">
                    <a:moveTo>
                      <a:pt x="128" y="35"/>
                    </a:moveTo>
                    <a:cubicBezTo>
                      <a:pt x="123" y="27"/>
                      <a:pt x="112" y="24"/>
                      <a:pt x="104" y="30"/>
                    </a:cubicBezTo>
                    <a:cubicBezTo>
                      <a:pt x="97" y="34"/>
                      <a:pt x="94" y="42"/>
                      <a:pt x="97" y="50"/>
                    </a:cubicBezTo>
                    <a:cubicBezTo>
                      <a:pt x="80" y="60"/>
                      <a:pt x="80" y="60"/>
                      <a:pt x="80" y="60"/>
                    </a:cubicBezTo>
                    <a:cubicBezTo>
                      <a:pt x="77" y="58"/>
                      <a:pt x="74" y="56"/>
                      <a:pt x="71" y="55"/>
                    </a:cubicBezTo>
                    <a:cubicBezTo>
                      <a:pt x="71" y="34"/>
                      <a:pt x="71" y="34"/>
                      <a:pt x="71" y="34"/>
                    </a:cubicBezTo>
                    <a:cubicBezTo>
                      <a:pt x="78" y="32"/>
                      <a:pt x="84" y="26"/>
                      <a:pt x="84" y="17"/>
                    </a:cubicBezTo>
                    <a:cubicBezTo>
                      <a:pt x="84" y="8"/>
                      <a:pt x="76" y="0"/>
                      <a:pt x="67" y="0"/>
                    </a:cubicBezTo>
                    <a:cubicBezTo>
                      <a:pt x="57" y="0"/>
                      <a:pt x="49" y="8"/>
                      <a:pt x="49" y="17"/>
                    </a:cubicBezTo>
                    <a:cubicBezTo>
                      <a:pt x="49" y="26"/>
                      <a:pt x="55" y="32"/>
                      <a:pt x="62" y="34"/>
                    </a:cubicBezTo>
                    <a:cubicBezTo>
                      <a:pt x="62" y="55"/>
                      <a:pt x="62" y="55"/>
                      <a:pt x="62" y="55"/>
                    </a:cubicBezTo>
                    <a:cubicBezTo>
                      <a:pt x="59" y="56"/>
                      <a:pt x="56" y="58"/>
                      <a:pt x="54" y="60"/>
                    </a:cubicBezTo>
                    <a:cubicBezTo>
                      <a:pt x="36" y="50"/>
                      <a:pt x="36" y="50"/>
                      <a:pt x="36" y="50"/>
                    </a:cubicBezTo>
                    <a:cubicBezTo>
                      <a:pt x="39" y="42"/>
                      <a:pt x="36" y="34"/>
                      <a:pt x="29" y="30"/>
                    </a:cubicBezTo>
                    <a:cubicBezTo>
                      <a:pt x="21" y="24"/>
                      <a:pt x="10" y="27"/>
                      <a:pt x="5" y="35"/>
                    </a:cubicBezTo>
                    <a:cubicBezTo>
                      <a:pt x="0" y="44"/>
                      <a:pt x="2" y="54"/>
                      <a:pt x="10" y="60"/>
                    </a:cubicBezTo>
                    <a:cubicBezTo>
                      <a:pt x="18" y="64"/>
                      <a:pt x="26" y="62"/>
                      <a:pt x="32" y="57"/>
                    </a:cubicBezTo>
                    <a:cubicBezTo>
                      <a:pt x="50" y="68"/>
                      <a:pt x="50" y="68"/>
                      <a:pt x="50" y="68"/>
                    </a:cubicBezTo>
                    <a:cubicBezTo>
                      <a:pt x="49" y="69"/>
                      <a:pt x="49" y="71"/>
                      <a:pt x="49" y="72"/>
                    </a:cubicBezTo>
                    <a:cubicBezTo>
                      <a:pt x="49" y="82"/>
                      <a:pt x="57" y="90"/>
                      <a:pt x="67" y="90"/>
                    </a:cubicBezTo>
                    <a:cubicBezTo>
                      <a:pt x="76" y="90"/>
                      <a:pt x="84" y="82"/>
                      <a:pt x="84" y="72"/>
                    </a:cubicBezTo>
                    <a:cubicBezTo>
                      <a:pt x="84" y="70"/>
                      <a:pt x="84" y="69"/>
                      <a:pt x="83" y="68"/>
                    </a:cubicBezTo>
                    <a:cubicBezTo>
                      <a:pt x="101" y="57"/>
                      <a:pt x="101" y="57"/>
                      <a:pt x="101" y="57"/>
                    </a:cubicBezTo>
                    <a:cubicBezTo>
                      <a:pt x="107" y="62"/>
                      <a:pt x="115" y="64"/>
                      <a:pt x="122" y="60"/>
                    </a:cubicBezTo>
                    <a:cubicBezTo>
                      <a:pt x="131" y="54"/>
                      <a:pt x="133" y="44"/>
                      <a:pt x="128" y="35"/>
                    </a:cubicBezTo>
                    <a:close/>
                  </a:path>
                </a:pathLst>
              </a:custGeom>
              <a:solidFill>
                <a:srgbClr val="FBFBFB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6096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3200" kern="0">
                  <a:solidFill>
                    <a:srgbClr val="A3C5C4"/>
                  </a:solidFill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292" name="Freeform 472"/>
              <p:cNvSpPr/>
              <p:nvPr/>
            </p:nvSpPr>
            <p:spPr bwMode="auto">
              <a:xfrm>
                <a:off x="4581575" y="1409233"/>
                <a:ext cx="74003" cy="91438"/>
              </a:xfrm>
              <a:custGeom>
                <a:avLst/>
                <a:gdLst>
                  <a:gd name="T0" fmla="*/ 4 w 81"/>
                  <a:gd name="T1" fmla="*/ 39 h 100"/>
                  <a:gd name="T2" fmla="*/ 16 w 81"/>
                  <a:gd name="T3" fmla="*/ 39 h 100"/>
                  <a:gd name="T4" fmla="*/ 16 w 81"/>
                  <a:gd name="T5" fmla="*/ 97 h 100"/>
                  <a:gd name="T6" fmla="*/ 19 w 81"/>
                  <a:gd name="T7" fmla="*/ 100 h 100"/>
                  <a:gd name="T8" fmla="*/ 62 w 81"/>
                  <a:gd name="T9" fmla="*/ 100 h 100"/>
                  <a:gd name="T10" fmla="*/ 66 w 81"/>
                  <a:gd name="T11" fmla="*/ 97 h 100"/>
                  <a:gd name="T12" fmla="*/ 66 w 81"/>
                  <a:gd name="T13" fmla="*/ 39 h 100"/>
                  <a:gd name="T14" fmla="*/ 78 w 81"/>
                  <a:gd name="T15" fmla="*/ 39 h 100"/>
                  <a:gd name="T16" fmla="*/ 78 w 81"/>
                  <a:gd name="T17" fmla="*/ 39 h 100"/>
                  <a:gd name="T18" fmla="*/ 81 w 81"/>
                  <a:gd name="T19" fmla="*/ 36 h 100"/>
                  <a:gd name="T20" fmla="*/ 80 w 81"/>
                  <a:gd name="T21" fmla="*/ 33 h 100"/>
                  <a:gd name="T22" fmla="*/ 43 w 81"/>
                  <a:gd name="T23" fmla="*/ 1 h 100"/>
                  <a:gd name="T24" fmla="*/ 38 w 81"/>
                  <a:gd name="T25" fmla="*/ 1 h 100"/>
                  <a:gd name="T26" fmla="*/ 2 w 81"/>
                  <a:gd name="T27" fmla="*/ 34 h 100"/>
                  <a:gd name="T28" fmla="*/ 1 w 81"/>
                  <a:gd name="T29" fmla="*/ 37 h 100"/>
                  <a:gd name="T30" fmla="*/ 4 w 81"/>
                  <a:gd name="T31" fmla="*/ 39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81" h="100">
                    <a:moveTo>
                      <a:pt x="4" y="39"/>
                    </a:moveTo>
                    <a:cubicBezTo>
                      <a:pt x="16" y="39"/>
                      <a:pt x="16" y="39"/>
                      <a:pt x="16" y="39"/>
                    </a:cubicBezTo>
                    <a:cubicBezTo>
                      <a:pt x="16" y="97"/>
                      <a:pt x="16" y="97"/>
                      <a:pt x="16" y="97"/>
                    </a:cubicBezTo>
                    <a:cubicBezTo>
                      <a:pt x="16" y="99"/>
                      <a:pt x="17" y="100"/>
                      <a:pt x="19" y="100"/>
                    </a:cubicBezTo>
                    <a:cubicBezTo>
                      <a:pt x="62" y="100"/>
                      <a:pt x="62" y="100"/>
                      <a:pt x="62" y="100"/>
                    </a:cubicBezTo>
                    <a:cubicBezTo>
                      <a:pt x="64" y="100"/>
                      <a:pt x="66" y="99"/>
                      <a:pt x="66" y="97"/>
                    </a:cubicBezTo>
                    <a:cubicBezTo>
                      <a:pt x="66" y="39"/>
                      <a:pt x="66" y="39"/>
                      <a:pt x="66" y="39"/>
                    </a:cubicBezTo>
                    <a:cubicBezTo>
                      <a:pt x="78" y="39"/>
                      <a:pt x="78" y="39"/>
                      <a:pt x="78" y="39"/>
                    </a:cubicBezTo>
                    <a:cubicBezTo>
                      <a:pt x="78" y="39"/>
                      <a:pt x="78" y="39"/>
                      <a:pt x="78" y="39"/>
                    </a:cubicBezTo>
                    <a:cubicBezTo>
                      <a:pt x="79" y="39"/>
                      <a:pt x="81" y="38"/>
                      <a:pt x="81" y="36"/>
                    </a:cubicBezTo>
                    <a:cubicBezTo>
                      <a:pt x="81" y="35"/>
                      <a:pt x="80" y="34"/>
                      <a:pt x="80" y="33"/>
                    </a:cubicBezTo>
                    <a:cubicBezTo>
                      <a:pt x="43" y="1"/>
                      <a:pt x="43" y="1"/>
                      <a:pt x="43" y="1"/>
                    </a:cubicBezTo>
                    <a:cubicBezTo>
                      <a:pt x="42" y="0"/>
                      <a:pt x="40" y="0"/>
                      <a:pt x="38" y="1"/>
                    </a:cubicBezTo>
                    <a:cubicBezTo>
                      <a:pt x="2" y="34"/>
                      <a:pt x="2" y="34"/>
                      <a:pt x="2" y="34"/>
                    </a:cubicBezTo>
                    <a:cubicBezTo>
                      <a:pt x="1" y="35"/>
                      <a:pt x="0" y="36"/>
                      <a:pt x="1" y="37"/>
                    </a:cubicBezTo>
                    <a:cubicBezTo>
                      <a:pt x="1" y="38"/>
                      <a:pt x="2" y="39"/>
                      <a:pt x="4" y="39"/>
                    </a:cubicBezTo>
                    <a:close/>
                  </a:path>
                </a:pathLst>
              </a:custGeom>
              <a:solidFill>
                <a:srgbClr val="FBFBFB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6096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3200" kern="0">
                  <a:solidFill>
                    <a:srgbClr val="A3C5C4"/>
                  </a:solidFill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293" name="Freeform 473"/>
              <p:cNvSpPr/>
              <p:nvPr/>
            </p:nvSpPr>
            <p:spPr bwMode="auto">
              <a:xfrm>
                <a:off x="4556778" y="1466963"/>
                <a:ext cx="123596" cy="66641"/>
              </a:xfrm>
              <a:custGeom>
                <a:avLst/>
                <a:gdLst>
                  <a:gd name="T0" fmla="*/ 129 w 135"/>
                  <a:gd name="T1" fmla="*/ 0 h 73"/>
                  <a:gd name="T2" fmla="*/ 123 w 135"/>
                  <a:gd name="T3" fmla="*/ 6 h 73"/>
                  <a:gd name="T4" fmla="*/ 68 w 135"/>
                  <a:gd name="T5" fmla="*/ 61 h 73"/>
                  <a:gd name="T6" fmla="*/ 13 w 135"/>
                  <a:gd name="T7" fmla="*/ 6 h 73"/>
                  <a:gd name="T8" fmla="*/ 6 w 135"/>
                  <a:gd name="T9" fmla="*/ 0 h 73"/>
                  <a:gd name="T10" fmla="*/ 0 w 135"/>
                  <a:gd name="T11" fmla="*/ 6 h 73"/>
                  <a:gd name="T12" fmla="*/ 68 w 135"/>
                  <a:gd name="T13" fmla="*/ 73 h 73"/>
                  <a:gd name="T14" fmla="*/ 135 w 135"/>
                  <a:gd name="T15" fmla="*/ 6 h 73"/>
                  <a:gd name="T16" fmla="*/ 129 w 135"/>
                  <a:gd name="T17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5" h="73">
                    <a:moveTo>
                      <a:pt x="129" y="0"/>
                    </a:moveTo>
                    <a:cubicBezTo>
                      <a:pt x="125" y="0"/>
                      <a:pt x="123" y="2"/>
                      <a:pt x="123" y="6"/>
                    </a:cubicBezTo>
                    <a:cubicBezTo>
                      <a:pt x="123" y="36"/>
                      <a:pt x="98" y="61"/>
                      <a:pt x="68" y="61"/>
                    </a:cubicBezTo>
                    <a:cubicBezTo>
                      <a:pt x="37" y="61"/>
                      <a:pt x="13" y="36"/>
                      <a:pt x="13" y="6"/>
                    </a:cubicBezTo>
                    <a:cubicBezTo>
                      <a:pt x="13" y="2"/>
                      <a:pt x="10" y="0"/>
                      <a:pt x="6" y="0"/>
                    </a:cubicBezTo>
                    <a:cubicBezTo>
                      <a:pt x="3" y="0"/>
                      <a:pt x="0" y="2"/>
                      <a:pt x="0" y="6"/>
                    </a:cubicBezTo>
                    <a:cubicBezTo>
                      <a:pt x="0" y="43"/>
                      <a:pt x="30" y="73"/>
                      <a:pt x="68" y="73"/>
                    </a:cubicBezTo>
                    <a:cubicBezTo>
                      <a:pt x="105" y="73"/>
                      <a:pt x="135" y="43"/>
                      <a:pt x="135" y="6"/>
                    </a:cubicBezTo>
                    <a:cubicBezTo>
                      <a:pt x="135" y="2"/>
                      <a:pt x="132" y="0"/>
                      <a:pt x="129" y="0"/>
                    </a:cubicBezTo>
                    <a:close/>
                  </a:path>
                </a:pathLst>
              </a:custGeom>
              <a:solidFill>
                <a:srgbClr val="FBFBFB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6096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3200" kern="0">
                  <a:solidFill>
                    <a:srgbClr val="A3C5C4"/>
                  </a:solidFill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294" name="Freeform 474"/>
              <p:cNvSpPr>
                <a:spLocks noEditPoints="1"/>
              </p:cNvSpPr>
              <p:nvPr/>
            </p:nvSpPr>
            <p:spPr bwMode="auto">
              <a:xfrm>
                <a:off x="3975604" y="3284100"/>
                <a:ext cx="153042" cy="143744"/>
              </a:xfrm>
              <a:custGeom>
                <a:avLst/>
                <a:gdLst>
                  <a:gd name="T0" fmla="*/ 166 w 167"/>
                  <a:gd name="T1" fmla="*/ 60 h 157"/>
                  <a:gd name="T2" fmla="*/ 163 w 167"/>
                  <a:gd name="T3" fmla="*/ 56 h 157"/>
                  <a:gd name="T4" fmla="*/ 111 w 167"/>
                  <a:gd name="T5" fmla="*/ 49 h 157"/>
                  <a:gd name="T6" fmla="*/ 88 w 167"/>
                  <a:gd name="T7" fmla="*/ 3 h 157"/>
                  <a:gd name="T8" fmla="*/ 83 w 167"/>
                  <a:gd name="T9" fmla="*/ 0 h 157"/>
                  <a:gd name="T10" fmla="*/ 79 w 167"/>
                  <a:gd name="T11" fmla="*/ 3 h 157"/>
                  <a:gd name="T12" fmla="*/ 56 w 167"/>
                  <a:gd name="T13" fmla="*/ 49 h 157"/>
                  <a:gd name="T14" fmla="*/ 4 w 167"/>
                  <a:gd name="T15" fmla="*/ 56 h 157"/>
                  <a:gd name="T16" fmla="*/ 1 w 167"/>
                  <a:gd name="T17" fmla="*/ 60 h 157"/>
                  <a:gd name="T18" fmla="*/ 2 w 167"/>
                  <a:gd name="T19" fmla="*/ 65 h 157"/>
                  <a:gd name="T20" fmla="*/ 39 w 167"/>
                  <a:gd name="T21" fmla="*/ 100 h 157"/>
                  <a:gd name="T22" fmla="*/ 30 w 167"/>
                  <a:gd name="T23" fmla="*/ 151 h 157"/>
                  <a:gd name="T24" fmla="*/ 32 w 167"/>
                  <a:gd name="T25" fmla="*/ 156 h 157"/>
                  <a:gd name="T26" fmla="*/ 37 w 167"/>
                  <a:gd name="T27" fmla="*/ 156 h 157"/>
                  <a:gd name="T28" fmla="*/ 83 w 167"/>
                  <a:gd name="T29" fmla="*/ 132 h 157"/>
                  <a:gd name="T30" fmla="*/ 130 w 167"/>
                  <a:gd name="T31" fmla="*/ 156 h 157"/>
                  <a:gd name="T32" fmla="*/ 132 w 167"/>
                  <a:gd name="T33" fmla="*/ 157 h 157"/>
                  <a:gd name="T34" fmla="*/ 135 w 167"/>
                  <a:gd name="T35" fmla="*/ 156 h 157"/>
                  <a:gd name="T36" fmla="*/ 137 w 167"/>
                  <a:gd name="T37" fmla="*/ 151 h 157"/>
                  <a:gd name="T38" fmla="*/ 128 w 167"/>
                  <a:gd name="T39" fmla="*/ 100 h 157"/>
                  <a:gd name="T40" fmla="*/ 165 w 167"/>
                  <a:gd name="T41" fmla="*/ 65 h 157"/>
                  <a:gd name="T42" fmla="*/ 166 w 167"/>
                  <a:gd name="T43" fmla="*/ 60 h 157"/>
                  <a:gd name="T44" fmla="*/ 83 w 167"/>
                  <a:gd name="T45" fmla="*/ 117 h 157"/>
                  <a:gd name="T46" fmla="*/ 53 w 167"/>
                  <a:gd name="T47" fmla="*/ 86 h 157"/>
                  <a:gd name="T48" fmla="*/ 83 w 167"/>
                  <a:gd name="T49" fmla="*/ 56 h 157"/>
                  <a:gd name="T50" fmla="*/ 114 w 167"/>
                  <a:gd name="T51" fmla="*/ 86 h 157"/>
                  <a:gd name="T52" fmla="*/ 83 w 167"/>
                  <a:gd name="T53" fmla="*/ 117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67" h="157">
                    <a:moveTo>
                      <a:pt x="166" y="60"/>
                    </a:moveTo>
                    <a:cubicBezTo>
                      <a:pt x="166" y="58"/>
                      <a:pt x="164" y="57"/>
                      <a:pt x="163" y="56"/>
                    </a:cubicBezTo>
                    <a:cubicBezTo>
                      <a:pt x="111" y="49"/>
                      <a:pt x="111" y="49"/>
                      <a:pt x="111" y="49"/>
                    </a:cubicBezTo>
                    <a:cubicBezTo>
                      <a:pt x="88" y="3"/>
                      <a:pt x="88" y="3"/>
                      <a:pt x="88" y="3"/>
                    </a:cubicBezTo>
                    <a:cubicBezTo>
                      <a:pt x="87" y="1"/>
                      <a:pt x="85" y="0"/>
                      <a:pt x="83" y="0"/>
                    </a:cubicBezTo>
                    <a:cubicBezTo>
                      <a:pt x="82" y="0"/>
                      <a:pt x="80" y="1"/>
                      <a:pt x="79" y="3"/>
                    </a:cubicBezTo>
                    <a:cubicBezTo>
                      <a:pt x="56" y="49"/>
                      <a:pt x="56" y="49"/>
                      <a:pt x="56" y="49"/>
                    </a:cubicBezTo>
                    <a:cubicBezTo>
                      <a:pt x="4" y="56"/>
                      <a:pt x="4" y="56"/>
                      <a:pt x="4" y="56"/>
                    </a:cubicBezTo>
                    <a:cubicBezTo>
                      <a:pt x="3" y="57"/>
                      <a:pt x="1" y="58"/>
                      <a:pt x="1" y="60"/>
                    </a:cubicBezTo>
                    <a:cubicBezTo>
                      <a:pt x="0" y="61"/>
                      <a:pt x="0" y="63"/>
                      <a:pt x="2" y="65"/>
                    </a:cubicBezTo>
                    <a:cubicBezTo>
                      <a:pt x="39" y="100"/>
                      <a:pt x="39" y="100"/>
                      <a:pt x="39" y="100"/>
                    </a:cubicBezTo>
                    <a:cubicBezTo>
                      <a:pt x="30" y="151"/>
                      <a:pt x="30" y="151"/>
                      <a:pt x="30" y="151"/>
                    </a:cubicBezTo>
                    <a:cubicBezTo>
                      <a:pt x="30" y="153"/>
                      <a:pt x="31" y="155"/>
                      <a:pt x="32" y="156"/>
                    </a:cubicBezTo>
                    <a:cubicBezTo>
                      <a:pt x="34" y="157"/>
                      <a:pt x="36" y="157"/>
                      <a:pt x="37" y="156"/>
                    </a:cubicBezTo>
                    <a:cubicBezTo>
                      <a:pt x="83" y="132"/>
                      <a:pt x="83" y="132"/>
                      <a:pt x="83" y="132"/>
                    </a:cubicBezTo>
                    <a:cubicBezTo>
                      <a:pt x="130" y="156"/>
                      <a:pt x="130" y="156"/>
                      <a:pt x="130" y="156"/>
                    </a:cubicBezTo>
                    <a:cubicBezTo>
                      <a:pt x="130" y="157"/>
                      <a:pt x="131" y="157"/>
                      <a:pt x="132" y="157"/>
                    </a:cubicBezTo>
                    <a:cubicBezTo>
                      <a:pt x="133" y="157"/>
                      <a:pt x="134" y="156"/>
                      <a:pt x="135" y="156"/>
                    </a:cubicBezTo>
                    <a:cubicBezTo>
                      <a:pt x="136" y="155"/>
                      <a:pt x="137" y="153"/>
                      <a:pt x="137" y="151"/>
                    </a:cubicBezTo>
                    <a:cubicBezTo>
                      <a:pt x="128" y="100"/>
                      <a:pt x="128" y="100"/>
                      <a:pt x="128" y="100"/>
                    </a:cubicBezTo>
                    <a:cubicBezTo>
                      <a:pt x="165" y="65"/>
                      <a:pt x="165" y="65"/>
                      <a:pt x="165" y="65"/>
                    </a:cubicBezTo>
                    <a:cubicBezTo>
                      <a:pt x="167" y="63"/>
                      <a:pt x="167" y="61"/>
                      <a:pt x="166" y="60"/>
                    </a:cubicBezTo>
                    <a:close/>
                    <a:moveTo>
                      <a:pt x="83" y="117"/>
                    </a:moveTo>
                    <a:cubicBezTo>
                      <a:pt x="67" y="117"/>
                      <a:pt x="53" y="103"/>
                      <a:pt x="53" y="86"/>
                    </a:cubicBezTo>
                    <a:cubicBezTo>
                      <a:pt x="53" y="69"/>
                      <a:pt x="67" y="56"/>
                      <a:pt x="83" y="56"/>
                    </a:cubicBezTo>
                    <a:cubicBezTo>
                      <a:pt x="100" y="56"/>
                      <a:pt x="114" y="69"/>
                      <a:pt x="114" y="86"/>
                    </a:cubicBezTo>
                    <a:cubicBezTo>
                      <a:pt x="114" y="103"/>
                      <a:pt x="100" y="117"/>
                      <a:pt x="83" y="117"/>
                    </a:cubicBezTo>
                    <a:close/>
                  </a:path>
                </a:pathLst>
              </a:custGeom>
              <a:solidFill>
                <a:srgbClr val="FBFBFB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6096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3200" kern="0">
                  <a:solidFill>
                    <a:srgbClr val="A3C5C4"/>
                  </a:solidFill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295" name="Freeform 475"/>
              <p:cNvSpPr>
                <a:spLocks noEditPoints="1"/>
              </p:cNvSpPr>
              <p:nvPr/>
            </p:nvSpPr>
            <p:spPr bwMode="auto">
              <a:xfrm>
                <a:off x="4998470" y="3294173"/>
                <a:ext cx="99962" cy="120884"/>
              </a:xfrm>
              <a:custGeom>
                <a:avLst/>
                <a:gdLst>
                  <a:gd name="T0" fmla="*/ 97 w 109"/>
                  <a:gd name="T1" fmla="*/ 0 h 132"/>
                  <a:gd name="T2" fmla="*/ 13 w 109"/>
                  <a:gd name="T3" fmla="*/ 0 h 132"/>
                  <a:gd name="T4" fmla="*/ 0 w 109"/>
                  <a:gd name="T5" fmla="*/ 12 h 132"/>
                  <a:gd name="T6" fmla="*/ 0 w 109"/>
                  <a:gd name="T7" fmla="*/ 96 h 132"/>
                  <a:gd name="T8" fmla="*/ 13 w 109"/>
                  <a:gd name="T9" fmla="*/ 109 h 132"/>
                  <a:gd name="T10" fmla="*/ 40 w 109"/>
                  <a:gd name="T11" fmla="*/ 109 h 132"/>
                  <a:gd name="T12" fmla="*/ 54 w 109"/>
                  <a:gd name="T13" fmla="*/ 131 h 132"/>
                  <a:gd name="T14" fmla="*/ 55 w 109"/>
                  <a:gd name="T15" fmla="*/ 132 h 132"/>
                  <a:gd name="T16" fmla="*/ 56 w 109"/>
                  <a:gd name="T17" fmla="*/ 131 h 132"/>
                  <a:gd name="T18" fmla="*/ 69 w 109"/>
                  <a:gd name="T19" fmla="*/ 109 h 132"/>
                  <a:gd name="T20" fmla="*/ 97 w 109"/>
                  <a:gd name="T21" fmla="*/ 109 h 132"/>
                  <a:gd name="T22" fmla="*/ 109 w 109"/>
                  <a:gd name="T23" fmla="*/ 96 h 132"/>
                  <a:gd name="T24" fmla="*/ 109 w 109"/>
                  <a:gd name="T25" fmla="*/ 12 h 132"/>
                  <a:gd name="T26" fmla="*/ 97 w 109"/>
                  <a:gd name="T27" fmla="*/ 0 h 132"/>
                  <a:gd name="T28" fmla="*/ 55 w 109"/>
                  <a:gd name="T29" fmla="*/ 95 h 132"/>
                  <a:gd name="T30" fmla="*/ 13 w 109"/>
                  <a:gd name="T31" fmla="*/ 54 h 132"/>
                  <a:gd name="T32" fmla="*/ 55 w 109"/>
                  <a:gd name="T33" fmla="*/ 12 h 132"/>
                  <a:gd name="T34" fmla="*/ 96 w 109"/>
                  <a:gd name="T35" fmla="*/ 54 h 132"/>
                  <a:gd name="T36" fmla="*/ 55 w 109"/>
                  <a:gd name="T37" fmla="*/ 95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9" h="132">
                    <a:moveTo>
                      <a:pt x="97" y="0"/>
                    </a:move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5"/>
                      <a:pt x="0" y="12"/>
                    </a:cubicBezTo>
                    <a:cubicBezTo>
                      <a:pt x="0" y="96"/>
                      <a:pt x="0" y="96"/>
                      <a:pt x="0" y="96"/>
                    </a:cubicBezTo>
                    <a:cubicBezTo>
                      <a:pt x="0" y="103"/>
                      <a:pt x="6" y="109"/>
                      <a:pt x="13" y="109"/>
                    </a:cubicBezTo>
                    <a:cubicBezTo>
                      <a:pt x="40" y="109"/>
                      <a:pt x="40" y="109"/>
                      <a:pt x="40" y="109"/>
                    </a:cubicBezTo>
                    <a:cubicBezTo>
                      <a:pt x="54" y="131"/>
                      <a:pt x="54" y="131"/>
                      <a:pt x="54" y="131"/>
                    </a:cubicBezTo>
                    <a:cubicBezTo>
                      <a:pt x="54" y="132"/>
                      <a:pt x="54" y="132"/>
                      <a:pt x="55" y="132"/>
                    </a:cubicBezTo>
                    <a:cubicBezTo>
                      <a:pt x="55" y="132"/>
                      <a:pt x="55" y="132"/>
                      <a:pt x="56" y="131"/>
                    </a:cubicBezTo>
                    <a:cubicBezTo>
                      <a:pt x="69" y="109"/>
                      <a:pt x="69" y="109"/>
                      <a:pt x="69" y="109"/>
                    </a:cubicBezTo>
                    <a:cubicBezTo>
                      <a:pt x="97" y="109"/>
                      <a:pt x="97" y="109"/>
                      <a:pt x="97" y="109"/>
                    </a:cubicBezTo>
                    <a:cubicBezTo>
                      <a:pt x="104" y="109"/>
                      <a:pt x="109" y="103"/>
                      <a:pt x="109" y="96"/>
                    </a:cubicBezTo>
                    <a:cubicBezTo>
                      <a:pt x="109" y="12"/>
                      <a:pt x="109" y="12"/>
                      <a:pt x="109" y="12"/>
                    </a:cubicBezTo>
                    <a:cubicBezTo>
                      <a:pt x="109" y="5"/>
                      <a:pt x="104" y="0"/>
                      <a:pt x="97" y="0"/>
                    </a:cubicBezTo>
                    <a:close/>
                    <a:moveTo>
                      <a:pt x="55" y="95"/>
                    </a:moveTo>
                    <a:cubicBezTo>
                      <a:pt x="32" y="95"/>
                      <a:pt x="13" y="76"/>
                      <a:pt x="13" y="54"/>
                    </a:cubicBezTo>
                    <a:cubicBezTo>
                      <a:pt x="13" y="30"/>
                      <a:pt x="32" y="12"/>
                      <a:pt x="55" y="12"/>
                    </a:cubicBezTo>
                    <a:cubicBezTo>
                      <a:pt x="78" y="12"/>
                      <a:pt x="96" y="30"/>
                      <a:pt x="96" y="54"/>
                    </a:cubicBezTo>
                    <a:cubicBezTo>
                      <a:pt x="96" y="76"/>
                      <a:pt x="78" y="95"/>
                      <a:pt x="55" y="95"/>
                    </a:cubicBezTo>
                    <a:close/>
                  </a:path>
                </a:pathLst>
              </a:custGeom>
              <a:solidFill>
                <a:srgbClr val="FBFBFB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6096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3200" kern="0">
                  <a:solidFill>
                    <a:srgbClr val="A3C5C4"/>
                  </a:solidFill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296" name="Freeform 476"/>
              <p:cNvSpPr>
                <a:spLocks noEditPoints="1"/>
              </p:cNvSpPr>
              <p:nvPr/>
            </p:nvSpPr>
            <p:spPr bwMode="auto">
              <a:xfrm>
                <a:off x="5018617" y="3315095"/>
                <a:ext cx="59667" cy="48431"/>
              </a:xfrm>
              <a:custGeom>
                <a:avLst/>
                <a:gdLst>
                  <a:gd name="T0" fmla="*/ 33 w 65"/>
                  <a:gd name="T1" fmla="*/ 0 h 53"/>
                  <a:gd name="T2" fmla="*/ 30 w 65"/>
                  <a:gd name="T3" fmla="*/ 1 h 53"/>
                  <a:gd name="T4" fmla="*/ 0 w 65"/>
                  <a:gd name="T5" fmla="*/ 27 h 53"/>
                  <a:gd name="T6" fmla="*/ 0 w 65"/>
                  <a:gd name="T7" fmla="*/ 29 h 53"/>
                  <a:gd name="T8" fmla="*/ 2 w 65"/>
                  <a:gd name="T9" fmla="*/ 29 h 53"/>
                  <a:gd name="T10" fmla="*/ 9 w 65"/>
                  <a:gd name="T11" fmla="*/ 29 h 53"/>
                  <a:gd name="T12" fmla="*/ 9 w 65"/>
                  <a:gd name="T13" fmla="*/ 53 h 53"/>
                  <a:gd name="T14" fmla="*/ 25 w 65"/>
                  <a:gd name="T15" fmla="*/ 53 h 53"/>
                  <a:gd name="T16" fmla="*/ 25 w 65"/>
                  <a:gd name="T17" fmla="*/ 39 h 53"/>
                  <a:gd name="T18" fmla="*/ 41 w 65"/>
                  <a:gd name="T19" fmla="*/ 39 h 53"/>
                  <a:gd name="T20" fmla="*/ 41 w 65"/>
                  <a:gd name="T21" fmla="*/ 53 h 53"/>
                  <a:gd name="T22" fmla="*/ 56 w 65"/>
                  <a:gd name="T23" fmla="*/ 53 h 53"/>
                  <a:gd name="T24" fmla="*/ 56 w 65"/>
                  <a:gd name="T25" fmla="*/ 29 h 53"/>
                  <a:gd name="T26" fmla="*/ 63 w 65"/>
                  <a:gd name="T27" fmla="*/ 29 h 53"/>
                  <a:gd name="T28" fmla="*/ 65 w 65"/>
                  <a:gd name="T29" fmla="*/ 29 h 53"/>
                  <a:gd name="T30" fmla="*/ 65 w 65"/>
                  <a:gd name="T31" fmla="*/ 28 h 53"/>
                  <a:gd name="T32" fmla="*/ 65 w 65"/>
                  <a:gd name="T33" fmla="*/ 27 h 53"/>
                  <a:gd name="T34" fmla="*/ 35 w 65"/>
                  <a:gd name="T35" fmla="*/ 1 h 53"/>
                  <a:gd name="T36" fmla="*/ 33 w 65"/>
                  <a:gd name="T37" fmla="*/ 0 h 53"/>
                  <a:gd name="T38" fmla="*/ 39 w 65"/>
                  <a:gd name="T39" fmla="*/ 18 h 53"/>
                  <a:gd name="T40" fmla="*/ 33 w 65"/>
                  <a:gd name="T41" fmla="*/ 25 h 53"/>
                  <a:gd name="T42" fmla="*/ 26 w 65"/>
                  <a:gd name="T43" fmla="*/ 18 h 53"/>
                  <a:gd name="T44" fmla="*/ 33 w 65"/>
                  <a:gd name="T45" fmla="*/ 12 h 53"/>
                  <a:gd name="T46" fmla="*/ 39 w 65"/>
                  <a:gd name="T47" fmla="*/ 18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65" h="53">
                    <a:moveTo>
                      <a:pt x="33" y="0"/>
                    </a:moveTo>
                    <a:cubicBezTo>
                      <a:pt x="32" y="0"/>
                      <a:pt x="31" y="0"/>
                      <a:pt x="30" y="1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8"/>
                      <a:pt x="0" y="28"/>
                      <a:pt x="0" y="29"/>
                    </a:cubicBezTo>
                    <a:cubicBezTo>
                      <a:pt x="1" y="29"/>
                      <a:pt x="2" y="29"/>
                      <a:pt x="2" y="29"/>
                    </a:cubicBezTo>
                    <a:cubicBezTo>
                      <a:pt x="9" y="29"/>
                      <a:pt x="9" y="29"/>
                      <a:pt x="9" y="29"/>
                    </a:cubicBezTo>
                    <a:cubicBezTo>
                      <a:pt x="9" y="53"/>
                      <a:pt x="9" y="53"/>
                      <a:pt x="9" y="53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25" y="39"/>
                      <a:pt x="25" y="39"/>
                      <a:pt x="25" y="39"/>
                    </a:cubicBezTo>
                    <a:cubicBezTo>
                      <a:pt x="41" y="39"/>
                      <a:pt x="41" y="39"/>
                      <a:pt x="41" y="39"/>
                    </a:cubicBezTo>
                    <a:cubicBezTo>
                      <a:pt x="41" y="53"/>
                      <a:pt x="41" y="53"/>
                      <a:pt x="41" y="53"/>
                    </a:cubicBezTo>
                    <a:cubicBezTo>
                      <a:pt x="56" y="53"/>
                      <a:pt x="56" y="53"/>
                      <a:pt x="56" y="53"/>
                    </a:cubicBezTo>
                    <a:cubicBezTo>
                      <a:pt x="56" y="29"/>
                      <a:pt x="56" y="29"/>
                      <a:pt x="56" y="29"/>
                    </a:cubicBezTo>
                    <a:cubicBezTo>
                      <a:pt x="63" y="29"/>
                      <a:pt x="63" y="29"/>
                      <a:pt x="63" y="29"/>
                    </a:cubicBezTo>
                    <a:cubicBezTo>
                      <a:pt x="64" y="29"/>
                      <a:pt x="64" y="29"/>
                      <a:pt x="65" y="29"/>
                    </a:cubicBezTo>
                    <a:cubicBezTo>
                      <a:pt x="65" y="29"/>
                      <a:pt x="65" y="28"/>
                      <a:pt x="65" y="28"/>
                    </a:cubicBezTo>
                    <a:cubicBezTo>
                      <a:pt x="65" y="28"/>
                      <a:pt x="65" y="28"/>
                      <a:pt x="65" y="27"/>
                    </a:cubicBezTo>
                    <a:cubicBezTo>
                      <a:pt x="35" y="1"/>
                      <a:pt x="35" y="1"/>
                      <a:pt x="35" y="1"/>
                    </a:cubicBezTo>
                    <a:cubicBezTo>
                      <a:pt x="34" y="0"/>
                      <a:pt x="33" y="0"/>
                      <a:pt x="33" y="0"/>
                    </a:cubicBezTo>
                    <a:close/>
                    <a:moveTo>
                      <a:pt x="39" y="18"/>
                    </a:moveTo>
                    <a:cubicBezTo>
                      <a:pt x="39" y="22"/>
                      <a:pt x="36" y="25"/>
                      <a:pt x="33" y="25"/>
                    </a:cubicBezTo>
                    <a:cubicBezTo>
                      <a:pt x="29" y="25"/>
                      <a:pt x="26" y="22"/>
                      <a:pt x="26" y="18"/>
                    </a:cubicBezTo>
                    <a:cubicBezTo>
                      <a:pt x="26" y="15"/>
                      <a:pt x="29" y="12"/>
                      <a:pt x="33" y="12"/>
                    </a:cubicBezTo>
                    <a:cubicBezTo>
                      <a:pt x="36" y="12"/>
                      <a:pt x="39" y="15"/>
                      <a:pt x="39" y="18"/>
                    </a:cubicBezTo>
                    <a:close/>
                  </a:path>
                </a:pathLst>
              </a:custGeom>
              <a:solidFill>
                <a:srgbClr val="FBFBFB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6096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3200" kern="0">
                  <a:solidFill>
                    <a:srgbClr val="A3C5C4"/>
                  </a:solidFill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297" name="Freeform 477"/>
              <p:cNvSpPr>
                <a:spLocks noEditPoints="1"/>
              </p:cNvSpPr>
              <p:nvPr/>
            </p:nvSpPr>
            <p:spPr bwMode="auto">
              <a:xfrm>
                <a:off x="5207305" y="1739727"/>
                <a:ext cx="123983" cy="134832"/>
              </a:xfrm>
              <a:custGeom>
                <a:avLst/>
                <a:gdLst>
                  <a:gd name="T0" fmla="*/ 134 w 135"/>
                  <a:gd name="T1" fmla="*/ 34 h 147"/>
                  <a:gd name="T2" fmla="*/ 135 w 135"/>
                  <a:gd name="T3" fmla="*/ 32 h 147"/>
                  <a:gd name="T4" fmla="*/ 133 w 135"/>
                  <a:gd name="T5" fmla="*/ 30 h 147"/>
                  <a:gd name="T6" fmla="*/ 117 w 135"/>
                  <a:gd name="T7" fmla="*/ 33 h 147"/>
                  <a:gd name="T8" fmla="*/ 114 w 135"/>
                  <a:gd name="T9" fmla="*/ 24 h 147"/>
                  <a:gd name="T10" fmla="*/ 76 w 135"/>
                  <a:gd name="T11" fmla="*/ 0 h 147"/>
                  <a:gd name="T12" fmla="*/ 34 w 135"/>
                  <a:gd name="T13" fmla="*/ 42 h 147"/>
                  <a:gd name="T14" fmla="*/ 34 w 135"/>
                  <a:gd name="T15" fmla="*/ 53 h 147"/>
                  <a:gd name="T16" fmla="*/ 30 w 135"/>
                  <a:gd name="T17" fmla="*/ 91 h 147"/>
                  <a:gd name="T18" fmla="*/ 21 w 135"/>
                  <a:gd name="T19" fmla="*/ 94 h 147"/>
                  <a:gd name="T20" fmla="*/ 2 w 135"/>
                  <a:gd name="T21" fmla="*/ 94 h 147"/>
                  <a:gd name="T22" fmla="*/ 0 w 135"/>
                  <a:gd name="T23" fmla="*/ 96 h 147"/>
                  <a:gd name="T24" fmla="*/ 13 w 135"/>
                  <a:gd name="T25" fmla="*/ 131 h 147"/>
                  <a:gd name="T26" fmla="*/ 52 w 135"/>
                  <a:gd name="T27" fmla="*/ 147 h 147"/>
                  <a:gd name="T28" fmla="*/ 98 w 135"/>
                  <a:gd name="T29" fmla="*/ 130 h 147"/>
                  <a:gd name="T30" fmla="*/ 117 w 135"/>
                  <a:gd name="T31" fmla="*/ 69 h 147"/>
                  <a:gd name="T32" fmla="*/ 131 w 135"/>
                  <a:gd name="T33" fmla="*/ 72 h 147"/>
                  <a:gd name="T34" fmla="*/ 134 w 135"/>
                  <a:gd name="T35" fmla="*/ 71 h 147"/>
                  <a:gd name="T36" fmla="*/ 133 w 135"/>
                  <a:gd name="T37" fmla="*/ 69 h 147"/>
                  <a:gd name="T38" fmla="*/ 120 w 135"/>
                  <a:gd name="T39" fmla="*/ 51 h 147"/>
                  <a:gd name="T40" fmla="*/ 134 w 135"/>
                  <a:gd name="T41" fmla="*/ 34 h 147"/>
                  <a:gd name="T42" fmla="*/ 86 w 135"/>
                  <a:gd name="T43" fmla="*/ 109 h 147"/>
                  <a:gd name="T44" fmla="*/ 60 w 135"/>
                  <a:gd name="T45" fmla="*/ 120 h 147"/>
                  <a:gd name="T46" fmla="*/ 36 w 135"/>
                  <a:gd name="T47" fmla="*/ 110 h 147"/>
                  <a:gd name="T48" fmla="*/ 35 w 135"/>
                  <a:gd name="T49" fmla="*/ 106 h 147"/>
                  <a:gd name="T50" fmla="*/ 53 w 135"/>
                  <a:gd name="T51" fmla="*/ 79 h 147"/>
                  <a:gd name="T52" fmla="*/ 61 w 135"/>
                  <a:gd name="T53" fmla="*/ 79 h 147"/>
                  <a:gd name="T54" fmla="*/ 43 w 135"/>
                  <a:gd name="T55" fmla="*/ 107 h 147"/>
                  <a:gd name="T56" fmla="*/ 81 w 135"/>
                  <a:gd name="T57" fmla="*/ 104 h 147"/>
                  <a:gd name="T58" fmla="*/ 88 w 135"/>
                  <a:gd name="T59" fmla="*/ 79 h 147"/>
                  <a:gd name="T60" fmla="*/ 95 w 135"/>
                  <a:gd name="T61" fmla="*/ 79 h 147"/>
                  <a:gd name="T62" fmla="*/ 86 w 135"/>
                  <a:gd name="T63" fmla="*/ 109 h 147"/>
                  <a:gd name="T64" fmla="*/ 94 w 135"/>
                  <a:gd name="T65" fmla="*/ 48 h 147"/>
                  <a:gd name="T66" fmla="*/ 82 w 135"/>
                  <a:gd name="T67" fmla="*/ 37 h 147"/>
                  <a:gd name="T68" fmla="*/ 94 w 135"/>
                  <a:gd name="T69" fmla="*/ 25 h 147"/>
                  <a:gd name="T70" fmla="*/ 105 w 135"/>
                  <a:gd name="T71" fmla="*/ 37 h 147"/>
                  <a:gd name="T72" fmla="*/ 94 w 135"/>
                  <a:gd name="T73" fmla="*/ 48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35" h="147">
                    <a:moveTo>
                      <a:pt x="134" y="34"/>
                    </a:moveTo>
                    <a:cubicBezTo>
                      <a:pt x="135" y="34"/>
                      <a:pt x="135" y="33"/>
                      <a:pt x="135" y="32"/>
                    </a:cubicBezTo>
                    <a:cubicBezTo>
                      <a:pt x="135" y="31"/>
                      <a:pt x="134" y="30"/>
                      <a:pt x="133" y="30"/>
                    </a:cubicBezTo>
                    <a:cubicBezTo>
                      <a:pt x="117" y="33"/>
                      <a:pt x="117" y="33"/>
                      <a:pt x="117" y="33"/>
                    </a:cubicBezTo>
                    <a:cubicBezTo>
                      <a:pt x="116" y="30"/>
                      <a:pt x="115" y="27"/>
                      <a:pt x="114" y="24"/>
                    </a:cubicBezTo>
                    <a:cubicBezTo>
                      <a:pt x="107" y="10"/>
                      <a:pt x="92" y="0"/>
                      <a:pt x="76" y="0"/>
                    </a:cubicBezTo>
                    <a:cubicBezTo>
                      <a:pt x="53" y="0"/>
                      <a:pt x="34" y="19"/>
                      <a:pt x="34" y="42"/>
                    </a:cubicBezTo>
                    <a:cubicBezTo>
                      <a:pt x="34" y="46"/>
                      <a:pt x="34" y="50"/>
                      <a:pt x="34" y="53"/>
                    </a:cubicBezTo>
                    <a:cubicBezTo>
                      <a:pt x="34" y="74"/>
                      <a:pt x="34" y="86"/>
                      <a:pt x="30" y="91"/>
                    </a:cubicBezTo>
                    <a:cubicBezTo>
                      <a:pt x="28" y="93"/>
                      <a:pt x="25" y="94"/>
                      <a:pt x="21" y="94"/>
                    </a:cubicBezTo>
                    <a:cubicBezTo>
                      <a:pt x="2" y="94"/>
                      <a:pt x="2" y="94"/>
                      <a:pt x="2" y="94"/>
                    </a:cubicBezTo>
                    <a:cubicBezTo>
                      <a:pt x="1" y="94"/>
                      <a:pt x="0" y="95"/>
                      <a:pt x="0" y="96"/>
                    </a:cubicBezTo>
                    <a:cubicBezTo>
                      <a:pt x="0" y="109"/>
                      <a:pt x="4" y="121"/>
                      <a:pt x="13" y="131"/>
                    </a:cubicBezTo>
                    <a:cubicBezTo>
                      <a:pt x="22" y="141"/>
                      <a:pt x="36" y="147"/>
                      <a:pt x="52" y="147"/>
                    </a:cubicBezTo>
                    <a:cubicBezTo>
                      <a:pt x="72" y="147"/>
                      <a:pt x="87" y="141"/>
                      <a:pt x="98" y="130"/>
                    </a:cubicBezTo>
                    <a:cubicBezTo>
                      <a:pt x="117" y="112"/>
                      <a:pt x="117" y="82"/>
                      <a:pt x="117" y="69"/>
                    </a:cubicBezTo>
                    <a:cubicBezTo>
                      <a:pt x="131" y="72"/>
                      <a:pt x="131" y="72"/>
                      <a:pt x="131" y="72"/>
                    </a:cubicBezTo>
                    <a:cubicBezTo>
                      <a:pt x="132" y="73"/>
                      <a:pt x="133" y="72"/>
                      <a:pt x="134" y="71"/>
                    </a:cubicBezTo>
                    <a:cubicBezTo>
                      <a:pt x="134" y="70"/>
                      <a:pt x="134" y="69"/>
                      <a:pt x="133" y="69"/>
                    </a:cubicBezTo>
                    <a:cubicBezTo>
                      <a:pt x="133" y="69"/>
                      <a:pt x="120" y="61"/>
                      <a:pt x="120" y="51"/>
                    </a:cubicBezTo>
                    <a:cubicBezTo>
                      <a:pt x="120" y="41"/>
                      <a:pt x="134" y="34"/>
                      <a:pt x="134" y="34"/>
                    </a:cubicBezTo>
                    <a:close/>
                    <a:moveTo>
                      <a:pt x="86" y="109"/>
                    </a:moveTo>
                    <a:cubicBezTo>
                      <a:pt x="79" y="116"/>
                      <a:pt x="70" y="120"/>
                      <a:pt x="60" y="120"/>
                    </a:cubicBezTo>
                    <a:cubicBezTo>
                      <a:pt x="51" y="120"/>
                      <a:pt x="43" y="117"/>
                      <a:pt x="36" y="110"/>
                    </a:cubicBezTo>
                    <a:cubicBezTo>
                      <a:pt x="34" y="109"/>
                      <a:pt x="34" y="107"/>
                      <a:pt x="35" y="106"/>
                    </a:cubicBezTo>
                    <a:cubicBezTo>
                      <a:pt x="53" y="79"/>
                      <a:pt x="53" y="79"/>
                      <a:pt x="53" y="79"/>
                    </a:cubicBezTo>
                    <a:cubicBezTo>
                      <a:pt x="61" y="79"/>
                      <a:pt x="61" y="79"/>
                      <a:pt x="61" y="79"/>
                    </a:cubicBezTo>
                    <a:cubicBezTo>
                      <a:pt x="43" y="107"/>
                      <a:pt x="43" y="107"/>
                      <a:pt x="43" y="107"/>
                    </a:cubicBezTo>
                    <a:cubicBezTo>
                      <a:pt x="54" y="116"/>
                      <a:pt x="71" y="115"/>
                      <a:pt x="81" y="104"/>
                    </a:cubicBezTo>
                    <a:cubicBezTo>
                      <a:pt x="88" y="97"/>
                      <a:pt x="90" y="88"/>
                      <a:pt x="88" y="79"/>
                    </a:cubicBezTo>
                    <a:cubicBezTo>
                      <a:pt x="95" y="79"/>
                      <a:pt x="95" y="79"/>
                      <a:pt x="95" y="79"/>
                    </a:cubicBezTo>
                    <a:cubicBezTo>
                      <a:pt x="97" y="90"/>
                      <a:pt x="94" y="101"/>
                      <a:pt x="86" y="109"/>
                    </a:cubicBezTo>
                    <a:close/>
                    <a:moveTo>
                      <a:pt x="94" y="48"/>
                    </a:moveTo>
                    <a:cubicBezTo>
                      <a:pt x="88" y="48"/>
                      <a:pt x="82" y="43"/>
                      <a:pt x="82" y="37"/>
                    </a:cubicBezTo>
                    <a:cubicBezTo>
                      <a:pt x="82" y="30"/>
                      <a:pt x="88" y="25"/>
                      <a:pt x="94" y="25"/>
                    </a:cubicBezTo>
                    <a:cubicBezTo>
                      <a:pt x="100" y="25"/>
                      <a:pt x="105" y="30"/>
                      <a:pt x="105" y="37"/>
                    </a:cubicBezTo>
                    <a:cubicBezTo>
                      <a:pt x="105" y="43"/>
                      <a:pt x="100" y="48"/>
                      <a:pt x="94" y="48"/>
                    </a:cubicBezTo>
                    <a:close/>
                  </a:path>
                </a:pathLst>
              </a:custGeom>
              <a:solidFill>
                <a:srgbClr val="FBFBFB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6096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3200" kern="0">
                  <a:solidFill>
                    <a:srgbClr val="A3C5C4"/>
                  </a:solidFill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298" name="Freeform 478"/>
              <p:cNvSpPr/>
              <p:nvPr/>
            </p:nvSpPr>
            <p:spPr bwMode="auto">
              <a:xfrm>
                <a:off x="3980253" y="2192268"/>
                <a:ext cx="101899" cy="101512"/>
              </a:xfrm>
              <a:custGeom>
                <a:avLst/>
                <a:gdLst>
                  <a:gd name="T0" fmla="*/ 9 w 111"/>
                  <a:gd name="T1" fmla="*/ 0 h 111"/>
                  <a:gd name="T2" fmla="*/ 0 w 111"/>
                  <a:gd name="T3" fmla="*/ 9 h 111"/>
                  <a:gd name="T4" fmla="*/ 9 w 111"/>
                  <a:gd name="T5" fmla="*/ 18 h 111"/>
                  <a:gd name="T6" fmla="*/ 93 w 111"/>
                  <a:gd name="T7" fmla="*/ 102 h 111"/>
                  <a:gd name="T8" fmla="*/ 102 w 111"/>
                  <a:gd name="T9" fmla="*/ 111 h 111"/>
                  <a:gd name="T10" fmla="*/ 111 w 111"/>
                  <a:gd name="T11" fmla="*/ 102 h 111"/>
                  <a:gd name="T12" fmla="*/ 9 w 111"/>
                  <a:gd name="T13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1" h="111">
                    <a:moveTo>
                      <a:pt x="9" y="0"/>
                    </a:moveTo>
                    <a:cubicBezTo>
                      <a:pt x="4" y="0"/>
                      <a:pt x="0" y="4"/>
                      <a:pt x="0" y="9"/>
                    </a:cubicBezTo>
                    <a:cubicBezTo>
                      <a:pt x="0" y="14"/>
                      <a:pt x="4" y="18"/>
                      <a:pt x="9" y="18"/>
                    </a:cubicBezTo>
                    <a:cubicBezTo>
                      <a:pt x="55" y="18"/>
                      <a:pt x="93" y="56"/>
                      <a:pt x="93" y="102"/>
                    </a:cubicBezTo>
                    <a:cubicBezTo>
                      <a:pt x="93" y="107"/>
                      <a:pt x="97" y="111"/>
                      <a:pt x="102" y="111"/>
                    </a:cubicBezTo>
                    <a:cubicBezTo>
                      <a:pt x="107" y="111"/>
                      <a:pt x="111" y="107"/>
                      <a:pt x="111" y="102"/>
                    </a:cubicBezTo>
                    <a:cubicBezTo>
                      <a:pt x="111" y="46"/>
                      <a:pt x="65" y="0"/>
                      <a:pt x="9" y="0"/>
                    </a:cubicBezTo>
                    <a:close/>
                  </a:path>
                </a:pathLst>
              </a:custGeom>
              <a:solidFill>
                <a:srgbClr val="FBFBFB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6096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3200" kern="0">
                  <a:solidFill>
                    <a:srgbClr val="A3C5C4"/>
                  </a:solidFill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299" name="Freeform 479"/>
              <p:cNvSpPr/>
              <p:nvPr/>
            </p:nvSpPr>
            <p:spPr bwMode="auto">
              <a:xfrm>
                <a:off x="3980253" y="2223263"/>
                <a:ext cx="68966" cy="70516"/>
              </a:xfrm>
              <a:custGeom>
                <a:avLst/>
                <a:gdLst>
                  <a:gd name="T0" fmla="*/ 57 w 75"/>
                  <a:gd name="T1" fmla="*/ 68 h 77"/>
                  <a:gd name="T2" fmla="*/ 66 w 75"/>
                  <a:gd name="T3" fmla="*/ 77 h 77"/>
                  <a:gd name="T4" fmla="*/ 75 w 75"/>
                  <a:gd name="T5" fmla="*/ 68 h 77"/>
                  <a:gd name="T6" fmla="*/ 9 w 75"/>
                  <a:gd name="T7" fmla="*/ 0 h 77"/>
                  <a:gd name="T8" fmla="*/ 0 w 75"/>
                  <a:gd name="T9" fmla="*/ 9 h 77"/>
                  <a:gd name="T10" fmla="*/ 9 w 75"/>
                  <a:gd name="T11" fmla="*/ 18 h 77"/>
                  <a:gd name="T12" fmla="*/ 57 w 75"/>
                  <a:gd name="T13" fmla="*/ 68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5" h="77">
                    <a:moveTo>
                      <a:pt x="57" y="68"/>
                    </a:moveTo>
                    <a:cubicBezTo>
                      <a:pt x="57" y="73"/>
                      <a:pt x="61" y="77"/>
                      <a:pt x="66" y="77"/>
                    </a:cubicBezTo>
                    <a:cubicBezTo>
                      <a:pt x="71" y="77"/>
                      <a:pt x="75" y="73"/>
                      <a:pt x="75" y="68"/>
                    </a:cubicBezTo>
                    <a:cubicBezTo>
                      <a:pt x="75" y="31"/>
                      <a:pt x="46" y="0"/>
                      <a:pt x="9" y="0"/>
                    </a:cubicBezTo>
                    <a:cubicBezTo>
                      <a:pt x="4" y="0"/>
                      <a:pt x="0" y="4"/>
                      <a:pt x="0" y="9"/>
                    </a:cubicBezTo>
                    <a:cubicBezTo>
                      <a:pt x="0" y="14"/>
                      <a:pt x="4" y="18"/>
                      <a:pt x="9" y="18"/>
                    </a:cubicBezTo>
                    <a:cubicBezTo>
                      <a:pt x="35" y="18"/>
                      <a:pt x="57" y="40"/>
                      <a:pt x="57" y="68"/>
                    </a:cubicBezTo>
                    <a:close/>
                  </a:path>
                </a:pathLst>
              </a:custGeom>
              <a:solidFill>
                <a:srgbClr val="FBFBFB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6096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3200" kern="0">
                  <a:solidFill>
                    <a:srgbClr val="A3C5C4"/>
                  </a:solidFill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300" name="Freeform 480"/>
              <p:cNvSpPr/>
              <p:nvPr/>
            </p:nvSpPr>
            <p:spPr bwMode="auto">
              <a:xfrm>
                <a:off x="3969404" y="2266270"/>
                <a:ext cx="37582" cy="37582"/>
              </a:xfrm>
              <a:custGeom>
                <a:avLst/>
                <a:gdLst>
                  <a:gd name="T0" fmla="*/ 20 w 41"/>
                  <a:gd name="T1" fmla="*/ 41 h 41"/>
                  <a:gd name="T2" fmla="*/ 41 w 41"/>
                  <a:gd name="T3" fmla="*/ 20 h 41"/>
                  <a:gd name="T4" fmla="*/ 21 w 41"/>
                  <a:gd name="T5" fmla="*/ 0 h 41"/>
                  <a:gd name="T6" fmla="*/ 0 w 41"/>
                  <a:gd name="T7" fmla="*/ 20 h 41"/>
                  <a:gd name="T8" fmla="*/ 20 w 41"/>
                  <a:gd name="T9" fmla="*/ 4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" h="41">
                    <a:moveTo>
                      <a:pt x="20" y="41"/>
                    </a:moveTo>
                    <a:cubicBezTo>
                      <a:pt x="32" y="41"/>
                      <a:pt x="41" y="32"/>
                      <a:pt x="41" y="20"/>
                    </a:cubicBezTo>
                    <a:cubicBezTo>
                      <a:pt x="41" y="9"/>
                      <a:pt x="32" y="0"/>
                      <a:pt x="21" y="0"/>
                    </a:cubicBezTo>
                    <a:cubicBezTo>
                      <a:pt x="10" y="0"/>
                      <a:pt x="0" y="9"/>
                      <a:pt x="0" y="20"/>
                    </a:cubicBezTo>
                    <a:cubicBezTo>
                      <a:pt x="0" y="31"/>
                      <a:pt x="9" y="40"/>
                      <a:pt x="20" y="41"/>
                    </a:cubicBezTo>
                    <a:close/>
                  </a:path>
                </a:pathLst>
              </a:custGeom>
              <a:solidFill>
                <a:srgbClr val="FBFBFB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6096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3200" kern="0">
                  <a:solidFill>
                    <a:srgbClr val="A3C5C4"/>
                  </a:solidFill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301" name="Freeform 481"/>
              <p:cNvSpPr/>
              <p:nvPr/>
            </p:nvSpPr>
            <p:spPr bwMode="auto">
              <a:xfrm>
                <a:off x="3899664" y="2203116"/>
                <a:ext cx="167766" cy="169703"/>
              </a:xfrm>
              <a:custGeom>
                <a:avLst/>
                <a:gdLst>
                  <a:gd name="T0" fmla="*/ 155 w 183"/>
                  <a:gd name="T1" fmla="*/ 119 h 185"/>
                  <a:gd name="T2" fmla="*/ 139 w 183"/>
                  <a:gd name="T3" fmla="*/ 117 h 185"/>
                  <a:gd name="T4" fmla="*/ 126 w 183"/>
                  <a:gd name="T5" fmla="*/ 131 h 185"/>
                  <a:gd name="T6" fmla="*/ 112 w 183"/>
                  <a:gd name="T7" fmla="*/ 117 h 185"/>
                  <a:gd name="T8" fmla="*/ 97 w 183"/>
                  <a:gd name="T9" fmla="*/ 122 h 185"/>
                  <a:gd name="T10" fmla="*/ 64 w 183"/>
                  <a:gd name="T11" fmla="*/ 89 h 185"/>
                  <a:gd name="T12" fmla="*/ 69 w 183"/>
                  <a:gd name="T13" fmla="*/ 73 h 185"/>
                  <a:gd name="T14" fmla="*/ 54 w 183"/>
                  <a:gd name="T15" fmla="*/ 59 h 185"/>
                  <a:gd name="T16" fmla="*/ 69 w 183"/>
                  <a:gd name="T17" fmla="*/ 44 h 185"/>
                  <a:gd name="T18" fmla="*/ 67 w 183"/>
                  <a:gd name="T19" fmla="*/ 29 h 185"/>
                  <a:gd name="T20" fmla="*/ 45 w 183"/>
                  <a:gd name="T21" fmla="*/ 6 h 185"/>
                  <a:gd name="T22" fmla="*/ 29 w 183"/>
                  <a:gd name="T23" fmla="*/ 4 h 185"/>
                  <a:gd name="T24" fmla="*/ 12 w 183"/>
                  <a:gd name="T25" fmla="*/ 21 h 185"/>
                  <a:gd name="T26" fmla="*/ 10 w 183"/>
                  <a:gd name="T27" fmla="*/ 64 h 185"/>
                  <a:gd name="T28" fmla="*/ 121 w 183"/>
                  <a:gd name="T29" fmla="*/ 175 h 185"/>
                  <a:gd name="T30" fmla="*/ 163 w 183"/>
                  <a:gd name="T31" fmla="*/ 173 h 185"/>
                  <a:gd name="T32" fmla="*/ 179 w 183"/>
                  <a:gd name="T33" fmla="*/ 157 h 185"/>
                  <a:gd name="T34" fmla="*/ 178 w 183"/>
                  <a:gd name="T35" fmla="*/ 141 h 185"/>
                  <a:gd name="T36" fmla="*/ 155 w 183"/>
                  <a:gd name="T37" fmla="*/ 119 h 1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83" h="185">
                    <a:moveTo>
                      <a:pt x="155" y="119"/>
                    </a:moveTo>
                    <a:cubicBezTo>
                      <a:pt x="150" y="114"/>
                      <a:pt x="143" y="113"/>
                      <a:pt x="139" y="117"/>
                    </a:cubicBezTo>
                    <a:cubicBezTo>
                      <a:pt x="126" y="131"/>
                      <a:pt x="126" y="131"/>
                      <a:pt x="126" y="131"/>
                    </a:cubicBezTo>
                    <a:cubicBezTo>
                      <a:pt x="112" y="117"/>
                      <a:pt x="112" y="117"/>
                      <a:pt x="112" y="117"/>
                    </a:cubicBezTo>
                    <a:cubicBezTo>
                      <a:pt x="108" y="120"/>
                      <a:pt x="103" y="122"/>
                      <a:pt x="97" y="122"/>
                    </a:cubicBezTo>
                    <a:cubicBezTo>
                      <a:pt x="79" y="122"/>
                      <a:pt x="64" y="107"/>
                      <a:pt x="64" y="89"/>
                    </a:cubicBezTo>
                    <a:cubicBezTo>
                      <a:pt x="64" y="83"/>
                      <a:pt x="66" y="78"/>
                      <a:pt x="69" y="73"/>
                    </a:cubicBezTo>
                    <a:cubicBezTo>
                      <a:pt x="54" y="59"/>
                      <a:pt x="54" y="59"/>
                      <a:pt x="54" y="59"/>
                    </a:cubicBezTo>
                    <a:cubicBezTo>
                      <a:pt x="69" y="44"/>
                      <a:pt x="69" y="44"/>
                      <a:pt x="69" y="44"/>
                    </a:cubicBezTo>
                    <a:cubicBezTo>
                      <a:pt x="73" y="40"/>
                      <a:pt x="72" y="33"/>
                      <a:pt x="67" y="29"/>
                    </a:cubicBezTo>
                    <a:cubicBezTo>
                      <a:pt x="45" y="6"/>
                      <a:pt x="45" y="6"/>
                      <a:pt x="45" y="6"/>
                    </a:cubicBezTo>
                    <a:cubicBezTo>
                      <a:pt x="40" y="1"/>
                      <a:pt x="33" y="0"/>
                      <a:pt x="29" y="4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" y="33"/>
                      <a:pt x="0" y="48"/>
                      <a:pt x="10" y="64"/>
                    </a:cubicBezTo>
                    <a:cubicBezTo>
                      <a:pt x="43" y="115"/>
                      <a:pt x="71" y="142"/>
                      <a:pt x="121" y="175"/>
                    </a:cubicBezTo>
                    <a:cubicBezTo>
                      <a:pt x="136" y="185"/>
                      <a:pt x="152" y="184"/>
                      <a:pt x="163" y="173"/>
                    </a:cubicBezTo>
                    <a:cubicBezTo>
                      <a:pt x="179" y="157"/>
                      <a:pt x="179" y="157"/>
                      <a:pt x="179" y="157"/>
                    </a:cubicBezTo>
                    <a:cubicBezTo>
                      <a:pt x="183" y="153"/>
                      <a:pt x="183" y="146"/>
                      <a:pt x="178" y="141"/>
                    </a:cubicBezTo>
                    <a:lnTo>
                      <a:pt x="155" y="119"/>
                    </a:lnTo>
                    <a:close/>
                  </a:path>
                </a:pathLst>
              </a:custGeom>
              <a:solidFill>
                <a:srgbClr val="FBFBFB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6096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3200" kern="0">
                  <a:solidFill>
                    <a:srgbClr val="A3C5C4"/>
                  </a:solidFill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302" name="Freeform 482"/>
              <p:cNvSpPr>
                <a:spLocks noEditPoints="1"/>
              </p:cNvSpPr>
              <p:nvPr/>
            </p:nvSpPr>
            <p:spPr bwMode="auto">
              <a:xfrm>
                <a:off x="5396380" y="2521987"/>
                <a:ext cx="108873" cy="108098"/>
              </a:xfrm>
              <a:custGeom>
                <a:avLst/>
                <a:gdLst>
                  <a:gd name="T0" fmla="*/ 100 w 119"/>
                  <a:gd name="T1" fmla="*/ 33 h 118"/>
                  <a:gd name="T2" fmla="*/ 70 w 119"/>
                  <a:gd name="T3" fmla="*/ 11 h 118"/>
                  <a:gd name="T4" fmla="*/ 33 w 119"/>
                  <a:gd name="T5" fmla="*/ 18 h 118"/>
                  <a:gd name="T6" fmla="*/ 12 w 119"/>
                  <a:gd name="T7" fmla="*/ 48 h 118"/>
                  <a:gd name="T8" fmla="*/ 19 w 119"/>
                  <a:gd name="T9" fmla="*/ 85 h 118"/>
                  <a:gd name="T10" fmla="*/ 49 w 119"/>
                  <a:gd name="T11" fmla="*/ 106 h 118"/>
                  <a:gd name="T12" fmla="*/ 85 w 119"/>
                  <a:gd name="T13" fmla="*/ 99 h 118"/>
                  <a:gd name="T14" fmla="*/ 107 w 119"/>
                  <a:gd name="T15" fmla="*/ 69 h 118"/>
                  <a:gd name="T16" fmla="*/ 94 w 119"/>
                  <a:gd name="T17" fmla="*/ 62 h 118"/>
                  <a:gd name="T18" fmla="*/ 93 w 119"/>
                  <a:gd name="T19" fmla="*/ 66 h 118"/>
                  <a:gd name="T20" fmla="*/ 90 w 119"/>
                  <a:gd name="T21" fmla="*/ 75 h 118"/>
                  <a:gd name="T22" fmla="*/ 89 w 119"/>
                  <a:gd name="T23" fmla="*/ 77 h 118"/>
                  <a:gd name="T24" fmla="*/ 86 w 119"/>
                  <a:gd name="T25" fmla="*/ 82 h 118"/>
                  <a:gd name="T26" fmla="*/ 81 w 119"/>
                  <a:gd name="T27" fmla="*/ 86 h 118"/>
                  <a:gd name="T28" fmla="*/ 77 w 119"/>
                  <a:gd name="T29" fmla="*/ 89 h 118"/>
                  <a:gd name="T30" fmla="*/ 68 w 119"/>
                  <a:gd name="T31" fmla="*/ 92 h 118"/>
                  <a:gd name="T32" fmla="*/ 65 w 119"/>
                  <a:gd name="T33" fmla="*/ 93 h 118"/>
                  <a:gd name="T34" fmla="*/ 61 w 119"/>
                  <a:gd name="T35" fmla="*/ 93 h 118"/>
                  <a:gd name="T36" fmla="*/ 57 w 119"/>
                  <a:gd name="T37" fmla="*/ 93 h 118"/>
                  <a:gd name="T38" fmla="*/ 54 w 119"/>
                  <a:gd name="T39" fmla="*/ 93 h 118"/>
                  <a:gd name="T40" fmla="*/ 51 w 119"/>
                  <a:gd name="T41" fmla="*/ 92 h 118"/>
                  <a:gd name="T42" fmla="*/ 42 w 119"/>
                  <a:gd name="T43" fmla="*/ 89 h 118"/>
                  <a:gd name="T44" fmla="*/ 38 w 119"/>
                  <a:gd name="T45" fmla="*/ 86 h 118"/>
                  <a:gd name="T46" fmla="*/ 33 w 119"/>
                  <a:gd name="T47" fmla="*/ 81 h 118"/>
                  <a:gd name="T48" fmla="*/ 30 w 119"/>
                  <a:gd name="T49" fmla="*/ 77 h 118"/>
                  <a:gd name="T50" fmla="*/ 26 w 119"/>
                  <a:gd name="T51" fmla="*/ 68 h 118"/>
                  <a:gd name="T52" fmla="*/ 25 w 119"/>
                  <a:gd name="T53" fmla="*/ 64 h 118"/>
                  <a:gd name="T54" fmla="*/ 25 w 119"/>
                  <a:gd name="T55" fmla="*/ 61 h 118"/>
                  <a:gd name="T56" fmla="*/ 25 w 119"/>
                  <a:gd name="T57" fmla="*/ 57 h 118"/>
                  <a:gd name="T58" fmla="*/ 25 w 119"/>
                  <a:gd name="T59" fmla="*/ 53 h 118"/>
                  <a:gd name="T60" fmla="*/ 26 w 119"/>
                  <a:gd name="T61" fmla="*/ 50 h 118"/>
                  <a:gd name="T62" fmla="*/ 29 w 119"/>
                  <a:gd name="T63" fmla="*/ 41 h 118"/>
                  <a:gd name="T64" fmla="*/ 32 w 119"/>
                  <a:gd name="T65" fmla="*/ 37 h 118"/>
                  <a:gd name="T66" fmla="*/ 37 w 119"/>
                  <a:gd name="T67" fmla="*/ 32 h 118"/>
                  <a:gd name="T68" fmla="*/ 41 w 119"/>
                  <a:gd name="T69" fmla="*/ 29 h 118"/>
                  <a:gd name="T70" fmla="*/ 49 w 119"/>
                  <a:gd name="T71" fmla="*/ 26 h 118"/>
                  <a:gd name="T72" fmla="*/ 53 w 119"/>
                  <a:gd name="T73" fmla="*/ 25 h 118"/>
                  <a:gd name="T74" fmla="*/ 56 w 119"/>
                  <a:gd name="T75" fmla="*/ 24 h 118"/>
                  <a:gd name="T76" fmla="*/ 61 w 119"/>
                  <a:gd name="T77" fmla="*/ 24 h 118"/>
                  <a:gd name="T78" fmla="*/ 65 w 119"/>
                  <a:gd name="T79" fmla="*/ 24 h 118"/>
                  <a:gd name="T80" fmla="*/ 68 w 119"/>
                  <a:gd name="T81" fmla="*/ 25 h 118"/>
                  <a:gd name="T82" fmla="*/ 76 w 119"/>
                  <a:gd name="T83" fmla="*/ 28 h 118"/>
                  <a:gd name="T84" fmla="*/ 78 w 119"/>
                  <a:gd name="T85" fmla="*/ 29 h 118"/>
                  <a:gd name="T86" fmla="*/ 82 w 119"/>
                  <a:gd name="T87" fmla="*/ 32 h 118"/>
                  <a:gd name="T88" fmla="*/ 87 w 119"/>
                  <a:gd name="T89" fmla="*/ 37 h 118"/>
                  <a:gd name="T90" fmla="*/ 90 w 119"/>
                  <a:gd name="T91" fmla="*/ 42 h 118"/>
                  <a:gd name="T92" fmla="*/ 93 w 119"/>
                  <a:gd name="T93" fmla="*/ 50 h 118"/>
                  <a:gd name="T94" fmla="*/ 94 w 119"/>
                  <a:gd name="T95" fmla="*/ 53 h 118"/>
                  <a:gd name="T96" fmla="*/ 94 w 119"/>
                  <a:gd name="T97" fmla="*/ 57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19" h="118">
                    <a:moveTo>
                      <a:pt x="119" y="69"/>
                    </a:moveTo>
                    <a:cubicBezTo>
                      <a:pt x="119" y="48"/>
                      <a:pt x="119" y="48"/>
                      <a:pt x="119" y="48"/>
                    </a:cubicBezTo>
                    <a:cubicBezTo>
                      <a:pt x="107" y="48"/>
                      <a:pt x="107" y="48"/>
                      <a:pt x="107" y="48"/>
                    </a:cubicBezTo>
                    <a:cubicBezTo>
                      <a:pt x="105" y="43"/>
                      <a:pt x="103" y="37"/>
                      <a:pt x="100" y="33"/>
                    </a:cubicBezTo>
                    <a:cubicBezTo>
                      <a:pt x="109" y="24"/>
                      <a:pt x="109" y="24"/>
                      <a:pt x="109" y="24"/>
                    </a:cubicBezTo>
                    <a:cubicBezTo>
                      <a:pt x="94" y="10"/>
                      <a:pt x="94" y="10"/>
                      <a:pt x="94" y="10"/>
                    </a:cubicBezTo>
                    <a:cubicBezTo>
                      <a:pt x="85" y="18"/>
                      <a:pt x="85" y="18"/>
                      <a:pt x="85" y="18"/>
                    </a:cubicBezTo>
                    <a:cubicBezTo>
                      <a:pt x="81" y="15"/>
                      <a:pt x="75" y="13"/>
                      <a:pt x="70" y="11"/>
                    </a:cubicBezTo>
                    <a:cubicBezTo>
                      <a:pt x="70" y="0"/>
                      <a:pt x="70" y="0"/>
                      <a:pt x="70" y="0"/>
                    </a:cubicBezTo>
                    <a:cubicBezTo>
                      <a:pt x="49" y="0"/>
                      <a:pt x="49" y="0"/>
                      <a:pt x="49" y="0"/>
                    </a:cubicBezTo>
                    <a:cubicBezTo>
                      <a:pt x="49" y="11"/>
                      <a:pt x="49" y="11"/>
                      <a:pt x="49" y="11"/>
                    </a:cubicBezTo>
                    <a:cubicBezTo>
                      <a:pt x="43" y="13"/>
                      <a:pt x="38" y="15"/>
                      <a:pt x="33" y="18"/>
                    </a:cubicBezTo>
                    <a:cubicBezTo>
                      <a:pt x="25" y="10"/>
                      <a:pt x="25" y="10"/>
                      <a:pt x="25" y="10"/>
                    </a:cubicBezTo>
                    <a:cubicBezTo>
                      <a:pt x="10" y="24"/>
                      <a:pt x="10" y="24"/>
                      <a:pt x="10" y="24"/>
                    </a:cubicBezTo>
                    <a:cubicBezTo>
                      <a:pt x="19" y="33"/>
                      <a:pt x="19" y="33"/>
                      <a:pt x="19" y="33"/>
                    </a:cubicBezTo>
                    <a:cubicBezTo>
                      <a:pt x="16" y="37"/>
                      <a:pt x="13" y="43"/>
                      <a:pt x="12" y="48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0" y="69"/>
                      <a:pt x="0" y="69"/>
                      <a:pt x="0" y="69"/>
                    </a:cubicBezTo>
                    <a:cubicBezTo>
                      <a:pt x="12" y="69"/>
                      <a:pt x="12" y="69"/>
                      <a:pt x="12" y="69"/>
                    </a:cubicBezTo>
                    <a:cubicBezTo>
                      <a:pt x="13" y="75"/>
                      <a:pt x="16" y="80"/>
                      <a:pt x="19" y="85"/>
                    </a:cubicBezTo>
                    <a:cubicBezTo>
                      <a:pt x="10" y="93"/>
                      <a:pt x="10" y="93"/>
                      <a:pt x="10" y="93"/>
                    </a:cubicBezTo>
                    <a:cubicBezTo>
                      <a:pt x="25" y="108"/>
                      <a:pt x="25" y="108"/>
                      <a:pt x="25" y="108"/>
                    </a:cubicBezTo>
                    <a:cubicBezTo>
                      <a:pt x="33" y="99"/>
                      <a:pt x="33" y="99"/>
                      <a:pt x="33" y="99"/>
                    </a:cubicBezTo>
                    <a:cubicBezTo>
                      <a:pt x="38" y="103"/>
                      <a:pt x="43" y="105"/>
                      <a:pt x="49" y="106"/>
                    </a:cubicBezTo>
                    <a:cubicBezTo>
                      <a:pt x="49" y="118"/>
                      <a:pt x="49" y="118"/>
                      <a:pt x="49" y="118"/>
                    </a:cubicBezTo>
                    <a:cubicBezTo>
                      <a:pt x="70" y="118"/>
                      <a:pt x="70" y="118"/>
                      <a:pt x="70" y="118"/>
                    </a:cubicBezTo>
                    <a:cubicBezTo>
                      <a:pt x="70" y="106"/>
                      <a:pt x="70" y="106"/>
                      <a:pt x="70" y="106"/>
                    </a:cubicBezTo>
                    <a:cubicBezTo>
                      <a:pt x="75" y="105"/>
                      <a:pt x="81" y="103"/>
                      <a:pt x="85" y="99"/>
                    </a:cubicBezTo>
                    <a:cubicBezTo>
                      <a:pt x="94" y="108"/>
                      <a:pt x="94" y="108"/>
                      <a:pt x="94" y="108"/>
                    </a:cubicBezTo>
                    <a:cubicBezTo>
                      <a:pt x="109" y="93"/>
                      <a:pt x="109" y="93"/>
                      <a:pt x="109" y="93"/>
                    </a:cubicBezTo>
                    <a:cubicBezTo>
                      <a:pt x="100" y="85"/>
                      <a:pt x="100" y="85"/>
                      <a:pt x="100" y="85"/>
                    </a:cubicBezTo>
                    <a:cubicBezTo>
                      <a:pt x="103" y="80"/>
                      <a:pt x="105" y="75"/>
                      <a:pt x="107" y="69"/>
                    </a:cubicBezTo>
                    <a:lnTo>
                      <a:pt x="119" y="69"/>
                    </a:lnTo>
                    <a:close/>
                    <a:moveTo>
                      <a:pt x="94" y="60"/>
                    </a:moveTo>
                    <a:cubicBezTo>
                      <a:pt x="94" y="60"/>
                      <a:pt x="94" y="61"/>
                      <a:pt x="94" y="61"/>
                    </a:cubicBezTo>
                    <a:cubicBezTo>
                      <a:pt x="94" y="61"/>
                      <a:pt x="94" y="62"/>
                      <a:pt x="94" y="62"/>
                    </a:cubicBezTo>
                    <a:cubicBezTo>
                      <a:pt x="94" y="62"/>
                      <a:pt x="94" y="62"/>
                      <a:pt x="94" y="62"/>
                    </a:cubicBezTo>
                    <a:cubicBezTo>
                      <a:pt x="94" y="63"/>
                      <a:pt x="94" y="64"/>
                      <a:pt x="94" y="64"/>
                    </a:cubicBezTo>
                    <a:cubicBezTo>
                      <a:pt x="94" y="64"/>
                      <a:pt x="94" y="64"/>
                      <a:pt x="94" y="64"/>
                    </a:cubicBezTo>
                    <a:cubicBezTo>
                      <a:pt x="94" y="65"/>
                      <a:pt x="94" y="65"/>
                      <a:pt x="93" y="66"/>
                    </a:cubicBezTo>
                    <a:cubicBezTo>
                      <a:pt x="93" y="66"/>
                      <a:pt x="93" y="66"/>
                      <a:pt x="93" y="66"/>
                    </a:cubicBezTo>
                    <a:cubicBezTo>
                      <a:pt x="93" y="66"/>
                      <a:pt x="93" y="67"/>
                      <a:pt x="93" y="67"/>
                    </a:cubicBezTo>
                    <a:cubicBezTo>
                      <a:pt x="93" y="67"/>
                      <a:pt x="93" y="67"/>
                      <a:pt x="93" y="68"/>
                    </a:cubicBezTo>
                    <a:cubicBezTo>
                      <a:pt x="92" y="70"/>
                      <a:pt x="91" y="73"/>
                      <a:pt x="90" y="75"/>
                    </a:cubicBezTo>
                    <a:cubicBezTo>
                      <a:pt x="90" y="75"/>
                      <a:pt x="90" y="76"/>
                      <a:pt x="90" y="76"/>
                    </a:cubicBezTo>
                    <a:cubicBezTo>
                      <a:pt x="90" y="76"/>
                      <a:pt x="90" y="76"/>
                      <a:pt x="89" y="76"/>
                    </a:cubicBezTo>
                    <a:cubicBezTo>
                      <a:pt x="89" y="77"/>
                      <a:pt x="89" y="77"/>
                      <a:pt x="89" y="77"/>
                    </a:cubicBezTo>
                    <a:cubicBezTo>
                      <a:pt x="89" y="77"/>
                      <a:pt x="89" y="77"/>
                      <a:pt x="89" y="77"/>
                    </a:cubicBezTo>
                    <a:cubicBezTo>
                      <a:pt x="88" y="78"/>
                      <a:pt x="87" y="79"/>
                      <a:pt x="87" y="80"/>
                    </a:cubicBezTo>
                    <a:cubicBezTo>
                      <a:pt x="87" y="80"/>
                      <a:pt x="87" y="80"/>
                      <a:pt x="87" y="80"/>
                    </a:cubicBezTo>
                    <a:cubicBezTo>
                      <a:pt x="86" y="81"/>
                      <a:pt x="86" y="81"/>
                      <a:pt x="86" y="81"/>
                    </a:cubicBezTo>
                    <a:cubicBezTo>
                      <a:pt x="86" y="81"/>
                      <a:pt x="86" y="81"/>
                      <a:pt x="86" y="82"/>
                    </a:cubicBezTo>
                    <a:cubicBezTo>
                      <a:pt x="85" y="83"/>
                      <a:pt x="83" y="84"/>
                      <a:pt x="82" y="85"/>
                    </a:cubicBezTo>
                    <a:cubicBezTo>
                      <a:pt x="82" y="85"/>
                      <a:pt x="82" y="85"/>
                      <a:pt x="82" y="85"/>
                    </a:cubicBezTo>
                    <a:cubicBezTo>
                      <a:pt x="82" y="85"/>
                      <a:pt x="81" y="86"/>
                      <a:pt x="81" y="86"/>
                    </a:cubicBezTo>
                    <a:cubicBezTo>
                      <a:pt x="81" y="86"/>
                      <a:pt x="81" y="86"/>
                      <a:pt x="81" y="86"/>
                    </a:cubicBezTo>
                    <a:cubicBezTo>
                      <a:pt x="80" y="87"/>
                      <a:pt x="79" y="87"/>
                      <a:pt x="78" y="88"/>
                    </a:cubicBezTo>
                    <a:cubicBezTo>
                      <a:pt x="78" y="88"/>
                      <a:pt x="78" y="88"/>
                      <a:pt x="78" y="88"/>
                    </a:cubicBezTo>
                    <a:cubicBezTo>
                      <a:pt x="77" y="88"/>
                      <a:pt x="77" y="89"/>
                      <a:pt x="77" y="89"/>
                    </a:cubicBezTo>
                    <a:cubicBezTo>
                      <a:pt x="77" y="89"/>
                      <a:pt x="77" y="89"/>
                      <a:pt x="77" y="89"/>
                    </a:cubicBezTo>
                    <a:cubicBezTo>
                      <a:pt x="76" y="89"/>
                      <a:pt x="76" y="89"/>
                      <a:pt x="76" y="90"/>
                    </a:cubicBezTo>
                    <a:cubicBezTo>
                      <a:pt x="74" y="91"/>
                      <a:pt x="72" y="91"/>
                      <a:pt x="70" y="92"/>
                    </a:cubicBezTo>
                    <a:cubicBezTo>
                      <a:pt x="70" y="92"/>
                      <a:pt x="70" y="92"/>
                      <a:pt x="70" y="92"/>
                    </a:cubicBezTo>
                    <a:cubicBezTo>
                      <a:pt x="69" y="92"/>
                      <a:pt x="69" y="92"/>
                      <a:pt x="68" y="92"/>
                    </a:cubicBezTo>
                    <a:cubicBezTo>
                      <a:pt x="68" y="92"/>
                      <a:pt x="68" y="92"/>
                      <a:pt x="68" y="93"/>
                    </a:cubicBezTo>
                    <a:cubicBezTo>
                      <a:pt x="67" y="93"/>
                      <a:pt x="67" y="93"/>
                      <a:pt x="67" y="93"/>
                    </a:cubicBezTo>
                    <a:cubicBezTo>
                      <a:pt x="66" y="93"/>
                      <a:pt x="66" y="93"/>
                      <a:pt x="66" y="93"/>
                    </a:cubicBezTo>
                    <a:cubicBezTo>
                      <a:pt x="66" y="93"/>
                      <a:pt x="65" y="93"/>
                      <a:pt x="65" y="93"/>
                    </a:cubicBezTo>
                    <a:cubicBezTo>
                      <a:pt x="65" y="93"/>
                      <a:pt x="65" y="93"/>
                      <a:pt x="65" y="93"/>
                    </a:cubicBezTo>
                    <a:cubicBezTo>
                      <a:pt x="64" y="93"/>
                      <a:pt x="64" y="93"/>
                      <a:pt x="63" y="93"/>
                    </a:cubicBezTo>
                    <a:cubicBezTo>
                      <a:pt x="63" y="93"/>
                      <a:pt x="63" y="93"/>
                      <a:pt x="63" y="93"/>
                    </a:cubicBezTo>
                    <a:cubicBezTo>
                      <a:pt x="62" y="93"/>
                      <a:pt x="62" y="93"/>
                      <a:pt x="61" y="93"/>
                    </a:cubicBezTo>
                    <a:cubicBezTo>
                      <a:pt x="61" y="93"/>
                      <a:pt x="61" y="93"/>
                      <a:pt x="61" y="93"/>
                    </a:cubicBezTo>
                    <a:cubicBezTo>
                      <a:pt x="60" y="93"/>
                      <a:pt x="60" y="93"/>
                      <a:pt x="59" y="93"/>
                    </a:cubicBezTo>
                    <a:cubicBezTo>
                      <a:pt x="59" y="93"/>
                      <a:pt x="58" y="93"/>
                      <a:pt x="58" y="93"/>
                    </a:cubicBezTo>
                    <a:cubicBezTo>
                      <a:pt x="58" y="93"/>
                      <a:pt x="57" y="93"/>
                      <a:pt x="57" y="93"/>
                    </a:cubicBezTo>
                    <a:cubicBezTo>
                      <a:pt x="57" y="93"/>
                      <a:pt x="57" y="93"/>
                      <a:pt x="56" y="93"/>
                    </a:cubicBezTo>
                    <a:cubicBezTo>
                      <a:pt x="56" y="93"/>
                      <a:pt x="56" y="93"/>
                      <a:pt x="56" y="93"/>
                    </a:cubicBezTo>
                    <a:cubicBezTo>
                      <a:pt x="55" y="93"/>
                      <a:pt x="55" y="93"/>
                      <a:pt x="54" y="93"/>
                    </a:cubicBezTo>
                    <a:cubicBezTo>
                      <a:pt x="54" y="93"/>
                      <a:pt x="54" y="93"/>
                      <a:pt x="54" y="93"/>
                    </a:cubicBezTo>
                    <a:cubicBezTo>
                      <a:pt x="53" y="93"/>
                      <a:pt x="53" y="93"/>
                      <a:pt x="53" y="93"/>
                    </a:cubicBezTo>
                    <a:cubicBezTo>
                      <a:pt x="52" y="93"/>
                      <a:pt x="52" y="93"/>
                      <a:pt x="52" y="93"/>
                    </a:cubicBezTo>
                    <a:cubicBezTo>
                      <a:pt x="52" y="93"/>
                      <a:pt x="51" y="93"/>
                      <a:pt x="51" y="93"/>
                    </a:cubicBezTo>
                    <a:cubicBezTo>
                      <a:pt x="51" y="92"/>
                      <a:pt x="51" y="92"/>
                      <a:pt x="51" y="92"/>
                    </a:cubicBezTo>
                    <a:cubicBezTo>
                      <a:pt x="50" y="92"/>
                      <a:pt x="50" y="92"/>
                      <a:pt x="49" y="92"/>
                    </a:cubicBezTo>
                    <a:cubicBezTo>
                      <a:pt x="47" y="91"/>
                      <a:pt x="45" y="91"/>
                      <a:pt x="43" y="90"/>
                    </a:cubicBezTo>
                    <a:cubicBezTo>
                      <a:pt x="43" y="89"/>
                      <a:pt x="42" y="89"/>
                      <a:pt x="42" y="89"/>
                    </a:cubicBezTo>
                    <a:cubicBezTo>
                      <a:pt x="42" y="89"/>
                      <a:pt x="42" y="89"/>
                      <a:pt x="42" y="89"/>
                    </a:cubicBezTo>
                    <a:cubicBezTo>
                      <a:pt x="42" y="89"/>
                      <a:pt x="41" y="88"/>
                      <a:pt x="41" y="88"/>
                    </a:cubicBezTo>
                    <a:cubicBezTo>
                      <a:pt x="41" y="88"/>
                      <a:pt x="41" y="88"/>
                      <a:pt x="41" y="88"/>
                    </a:cubicBezTo>
                    <a:cubicBezTo>
                      <a:pt x="40" y="87"/>
                      <a:pt x="39" y="87"/>
                      <a:pt x="38" y="86"/>
                    </a:cubicBezTo>
                    <a:cubicBezTo>
                      <a:pt x="38" y="86"/>
                      <a:pt x="38" y="86"/>
                      <a:pt x="38" y="86"/>
                    </a:cubicBezTo>
                    <a:cubicBezTo>
                      <a:pt x="37" y="86"/>
                      <a:pt x="37" y="85"/>
                      <a:pt x="37" y="85"/>
                    </a:cubicBezTo>
                    <a:cubicBezTo>
                      <a:pt x="37" y="85"/>
                      <a:pt x="37" y="85"/>
                      <a:pt x="37" y="85"/>
                    </a:cubicBezTo>
                    <a:cubicBezTo>
                      <a:pt x="35" y="84"/>
                      <a:pt x="34" y="83"/>
                      <a:pt x="33" y="82"/>
                    </a:cubicBezTo>
                    <a:cubicBezTo>
                      <a:pt x="33" y="81"/>
                      <a:pt x="33" y="81"/>
                      <a:pt x="33" y="81"/>
                    </a:cubicBezTo>
                    <a:cubicBezTo>
                      <a:pt x="33" y="81"/>
                      <a:pt x="32" y="81"/>
                      <a:pt x="32" y="80"/>
                    </a:cubicBezTo>
                    <a:cubicBezTo>
                      <a:pt x="32" y="80"/>
                      <a:pt x="32" y="80"/>
                      <a:pt x="32" y="80"/>
                    </a:cubicBezTo>
                    <a:cubicBezTo>
                      <a:pt x="31" y="79"/>
                      <a:pt x="31" y="78"/>
                      <a:pt x="30" y="77"/>
                    </a:cubicBezTo>
                    <a:cubicBezTo>
                      <a:pt x="30" y="77"/>
                      <a:pt x="30" y="77"/>
                      <a:pt x="30" y="77"/>
                    </a:cubicBezTo>
                    <a:cubicBezTo>
                      <a:pt x="30" y="77"/>
                      <a:pt x="30" y="77"/>
                      <a:pt x="29" y="76"/>
                    </a:cubicBezTo>
                    <a:cubicBezTo>
                      <a:pt x="29" y="76"/>
                      <a:pt x="29" y="76"/>
                      <a:pt x="29" y="76"/>
                    </a:cubicBezTo>
                    <a:cubicBezTo>
                      <a:pt x="29" y="76"/>
                      <a:pt x="29" y="75"/>
                      <a:pt x="29" y="75"/>
                    </a:cubicBezTo>
                    <a:cubicBezTo>
                      <a:pt x="27" y="73"/>
                      <a:pt x="26" y="70"/>
                      <a:pt x="26" y="68"/>
                    </a:cubicBezTo>
                    <a:cubicBezTo>
                      <a:pt x="26" y="67"/>
                      <a:pt x="26" y="67"/>
                      <a:pt x="26" y="67"/>
                    </a:cubicBezTo>
                    <a:cubicBezTo>
                      <a:pt x="26" y="67"/>
                      <a:pt x="25" y="66"/>
                      <a:pt x="25" y="66"/>
                    </a:cubicBezTo>
                    <a:cubicBezTo>
                      <a:pt x="25" y="66"/>
                      <a:pt x="25" y="66"/>
                      <a:pt x="25" y="66"/>
                    </a:cubicBezTo>
                    <a:cubicBezTo>
                      <a:pt x="25" y="65"/>
                      <a:pt x="25" y="65"/>
                      <a:pt x="25" y="64"/>
                    </a:cubicBezTo>
                    <a:cubicBezTo>
                      <a:pt x="25" y="64"/>
                      <a:pt x="25" y="64"/>
                      <a:pt x="25" y="64"/>
                    </a:cubicBezTo>
                    <a:cubicBezTo>
                      <a:pt x="25" y="64"/>
                      <a:pt x="25" y="63"/>
                      <a:pt x="25" y="62"/>
                    </a:cubicBezTo>
                    <a:cubicBezTo>
                      <a:pt x="25" y="62"/>
                      <a:pt x="25" y="62"/>
                      <a:pt x="25" y="62"/>
                    </a:cubicBezTo>
                    <a:cubicBezTo>
                      <a:pt x="25" y="62"/>
                      <a:pt x="25" y="61"/>
                      <a:pt x="25" y="61"/>
                    </a:cubicBezTo>
                    <a:cubicBezTo>
                      <a:pt x="25" y="61"/>
                      <a:pt x="25" y="60"/>
                      <a:pt x="25" y="60"/>
                    </a:cubicBezTo>
                    <a:cubicBezTo>
                      <a:pt x="25" y="60"/>
                      <a:pt x="25" y="59"/>
                      <a:pt x="25" y="59"/>
                    </a:cubicBezTo>
                    <a:cubicBezTo>
                      <a:pt x="25" y="58"/>
                      <a:pt x="25" y="58"/>
                      <a:pt x="25" y="57"/>
                    </a:cubicBezTo>
                    <a:cubicBezTo>
                      <a:pt x="25" y="57"/>
                      <a:pt x="25" y="57"/>
                      <a:pt x="25" y="57"/>
                    </a:cubicBezTo>
                    <a:cubicBezTo>
                      <a:pt x="25" y="56"/>
                      <a:pt x="25" y="56"/>
                      <a:pt x="25" y="55"/>
                    </a:cubicBezTo>
                    <a:cubicBezTo>
                      <a:pt x="25" y="55"/>
                      <a:pt x="25" y="55"/>
                      <a:pt x="25" y="55"/>
                    </a:cubicBezTo>
                    <a:cubicBezTo>
                      <a:pt x="25" y="54"/>
                      <a:pt x="25" y="54"/>
                      <a:pt x="25" y="53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25" y="53"/>
                      <a:pt x="25" y="52"/>
                      <a:pt x="25" y="52"/>
                    </a:cubicBezTo>
                    <a:cubicBezTo>
                      <a:pt x="25" y="52"/>
                      <a:pt x="25" y="52"/>
                      <a:pt x="25" y="51"/>
                    </a:cubicBezTo>
                    <a:cubicBezTo>
                      <a:pt x="25" y="51"/>
                      <a:pt x="26" y="51"/>
                      <a:pt x="26" y="50"/>
                    </a:cubicBezTo>
                    <a:cubicBezTo>
                      <a:pt x="26" y="50"/>
                      <a:pt x="26" y="50"/>
                      <a:pt x="26" y="50"/>
                    </a:cubicBezTo>
                    <a:cubicBezTo>
                      <a:pt x="26" y="49"/>
                      <a:pt x="26" y="49"/>
                      <a:pt x="26" y="48"/>
                    </a:cubicBezTo>
                    <a:cubicBezTo>
                      <a:pt x="27" y="46"/>
                      <a:pt x="28" y="44"/>
                      <a:pt x="29" y="43"/>
                    </a:cubicBezTo>
                    <a:cubicBezTo>
                      <a:pt x="29" y="42"/>
                      <a:pt x="29" y="42"/>
                      <a:pt x="29" y="42"/>
                    </a:cubicBezTo>
                    <a:cubicBezTo>
                      <a:pt x="29" y="41"/>
                      <a:pt x="29" y="41"/>
                      <a:pt x="29" y="41"/>
                    </a:cubicBezTo>
                    <a:cubicBezTo>
                      <a:pt x="30" y="41"/>
                      <a:pt x="30" y="41"/>
                      <a:pt x="30" y="40"/>
                    </a:cubicBezTo>
                    <a:cubicBezTo>
                      <a:pt x="30" y="40"/>
                      <a:pt x="30" y="40"/>
                      <a:pt x="30" y="40"/>
                    </a:cubicBezTo>
                    <a:cubicBezTo>
                      <a:pt x="31" y="39"/>
                      <a:pt x="31" y="38"/>
                      <a:pt x="32" y="37"/>
                    </a:cubicBezTo>
                    <a:cubicBezTo>
                      <a:pt x="32" y="37"/>
                      <a:pt x="32" y="37"/>
                      <a:pt x="32" y="37"/>
                    </a:cubicBezTo>
                    <a:cubicBezTo>
                      <a:pt x="32" y="37"/>
                      <a:pt x="33" y="36"/>
                      <a:pt x="33" y="36"/>
                    </a:cubicBezTo>
                    <a:cubicBezTo>
                      <a:pt x="33" y="36"/>
                      <a:pt x="33" y="36"/>
                      <a:pt x="33" y="36"/>
                    </a:cubicBezTo>
                    <a:cubicBezTo>
                      <a:pt x="34" y="35"/>
                      <a:pt x="35" y="34"/>
                      <a:pt x="37" y="32"/>
                    </a:cubicBezTo>
                    <a:cubicBezTo>
                      <a:pt x="37" y="32"/>
                      <a:pt x="37" y="32"/>
                      <a:pt x="37" y="32"/>
                    </a:cubicBezTo>
                    <a:cubicBezTo>
                      <a:pt x="37" y="32"/>
                      <a:pt x="37" y="32"/>
                      <a:pt x="38" y="32"/>
                    </a:cubicBezTo>
                    <a:cubicBezTo>
                      <a:pt x="38" y="32"/>
                      <a:pt x="38" y="32"/>
                      <a:pt x="38" y="31"/>
                    </a:cubicBezTo>
                    <a:cubicBezTo>
                      <a:pt x="39" y="31"/>
                      <a:pt x="40" y="30"/>
                      <a:pt x="41" y="29"/>
                    </a:cubicBezTo>
                    <a:cubicBezTo>
                      <a:pt x="41" y="29"/>
                      <a:pt x="41" y="29"/>
                      <a:pt x="41" y="29"/>
                    </a:cubicBezTo>
                    <a:cubicBezTo>
                      <a:pt x="41" y="29"/>
                      <a:pt x="42" y="29"/>
                      <a:pt x="42" y="29"/>
                    </a:cubicBezTo>
                    <a:cubicBezTo>
                      <a:pt x="42" y="29"/>
                      <a:pt x="42" y="29"/>
                      <a:pt x="42" y="29"/>
                    </a:cubicBezTo>
                    <a:cubicBezTo>
                      <a:pt x="42" y="28"/>
                      <a:pt x="43" y="28"/>
                      <a:pt x="43" y="28"/>
                    </a:cubicBezTo>
                    <a:cubicBezTo>
                      <a:pt x="45" y="27"/>
                      <a:pt x="47" y="26"/>
                      <a:pt x="49" y="26"/>
                    </a:cubicBezTo>
                    <a:cubicBezTo>
                      <a:pt x="50" y="25"/>
                      <a:pt x="50" y="25"/>
                      <a:pt x="51" y="25"/>
                    </a:cubicBezTo>
                    <a:cubicBezTo>
                      <a:pt x="51" y="25"/>
                      <a:pt x="51" y="25"/>
                      <a:pt x="51" y="25"/>
                    </a:cubicBezTo>
                    <a:cubicBezTo>
                      <a:pt x="51" y="25"/>
                      <a:pt x="52" y="25"/>
                      <a:pt x="52" y="25"/>
                    </a:cubicBezTo>
                    <a:cubicBezTo>
                      <a:pt x="52" y="25"/>
                      <a:pt x="52" y="25"/>
                      <a:pt x="53" y="25"/>
                    </a:cubicBezTo>
                    <a:cubicBezTo>
                      <a:pt x="53" y="25"/>
                      <a:pt x="53" y="24"/>
                      <a:pt x="54" y="24"/>
                    </a:cubicBezTo>
                    <a:cubicBezTo>
                      <a:pt x="54" y="24"/>
                      <a:pt x="54" y="24"/>
                      <a:pt x="54" y="24"/>
                    </a:cubicBezTo>
                    <a:cubicBezTo>
                      <a:pt x="55" y="24"/>
                      <a:pt x="55" y="24"/>
                      <a:pt x="56" y="24"/>
                    </a:cubicBezTo>
                    <a:cubicBezTo>
                      <a:pt x="56" y="24"/>
                      <a:pt x="56" y="24"/>
                      <a:pt x="56" y="24"/>
                    </a:cubicBezTo>
                    <a:cubicBezTo>
                      <a:pt x="57" y="24"/>
                      <a:pt x="57" y="24"/>
                      <a:pt x="57" y="24"/>
                    </a:cubicBezTo>
                    <a:cubicBezTo>
                      <a:pt x="57" y="24"/>
                      <a:pt x="58" y="24"/>
                      <a:pt x="58" y="24"/>
                    </a:cubicBezTo>
                    <a:cubicBezTo>
                      <a:pt x="58" y="24"/>
                      <a:pt x="59" y="24"/>
                      <a:pt x="59" y="24"/>
                    </a:cubicBezTo>
                    <a:cubicBezTo>
                      <a:pt x="60" y="24"/>
                      <a:pt x="60" y="24"/>
                      <a:pt x="61" y="24"/>
                    </a:cubicBezTo>
                    <a:cubicBezTo>
                      <a:pt x="61" y="24"/>
                      <a:pt x="61" y="24"/>
                      <a:pt x="61" y="24"/>
                    </a:cubicBezTo>
                    <a:cubicBezTo>
                      <a:pt x="62" y="24"/>
                      <a:pt x="62" y="24"/>
                      <a:pt x="63" y="24"/>
                    </a:cubicBezTo>
                    <a:cubicBezTo>
                      <a:pt x="63" y="24"/>
                      <a:pt x="63" y="24"/>
                      <a:pt x="63" y="24"/>
                    </a:cubicBezTo>
                    <a:cubicBezTo>
                      <a:pt x="64" y="24"/>
                      <a:pt x="64" y="24"/>
                      <a:pt x="65" y="24"/>
                    </a:cubicBezTo>
                    <a:cubicBezTo>
                      <a:pt x="65" y="24"/>
                      <a:pt x="65" y="24"/>
                      <a:pt x="65" y="24"/>
                    </a:cubicBezTo>
                    <a:cubicBezTo>
                      <a:pt x="65" y="24"/>
                      <a:pt x="66" y="25"/>
                      <a:pt x="66" y="25"/>
                    </a:cubicBezTo>
                    <a:cubicBezTo>
                      <a:pt x="66" y="25"/>
                      <a:pt x="66" y="25"/>
                      <a:pt x="67" y="25"/>
                    </a:cubicBezTo>
                    <a:cubicBezTo>
                      <a:pt x="67" y="25"/>
                      <a:pt x="67" y="25"/>
                      <a:pt x="68" y="25"/>
                    </a:cubicBezTo>
                    <a:cubicBezTo>
                      <a:pt x="68" y="25"/>
                      <a:pt x="68" y="25"/>
                      <a:pt x="68" y="25"/>
                    </a:cubicBezTo>
                    <a:cubicBezTo>
                      <a:pt x="69" y="25"/>
                      <a:pt x="69" y="25"/>
                      <a:pt x="70" y="26"/>
                    </a:cubicBezTo>
                    <a:cubicBezTo>
                      <a:pt x="70" y="26"/>
                      <a:pt x="70" y="26"/>
                      <a:pt x="70" y="26"/>
                    </a:cubicBezTo>
                    <a:cubicBezTo>
                      <a:pt x="72" y="26"/>
                      <a:pt x="74" y="27"/>
                      <a:pt x="76" y="28"/>
                    </a:cubicBezTo>
                    <a:cubicBezTo>
                      <a:pt x="76" y="28"/>
                      <a:pt x="76" y="28"/>
                      <a:pt x="77" y="29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77" y="29"/>
                      <a:pt x="77" y="29"/>
                      <a:pt x="78" y="29"/>
                    </a:cubicBezTo>
                    <a:cubicBezTo>
                      <a:pt x="78" y="29"/>
                      <a:pt x="78" y="29"/>
                      <a:pt x="78" y="29"/>
                    </a:cubicBezTo>
                    <a:cubicBezTo>
                      <a:pt x="79" y="30"/>
                      <a:pt x="80" y="31"/>
                      <a:pt x="81" y="31"/>
                    </a:cubicBezTo>
                    <a:cubicBezTo>
                      <a:pt x="81" y="32"/>
                      <a:pt x="81" y="32"/>
                      <a:pt x="81" y="32"/>
                    </a:cubicBezTo>
                    <a:cubicBezTo>
                      <a:pt x="81" y="32"/>
                      <a:pt x="82" y="32"/>
                      <a:pt x="82" y="32"/>
                    </a:cubicBezTo>
                    <a:cubicBezTo>
                      <a:pt x="82" y="32"/>
                      <a:pt x="82" y="32"/>
                      <a:pt x="82" y="32"/>
                    </a:cubicBezTo>
                    <a:cubicBezTo>
                      <a:pt x="83" y="34"/>
                      <a:pt x="85" y="35"/>
                      <a:pt x="86" y="36"/>
                    </a:cubicBezTo>
                    <a:cubicBezTo>
                      <a:pt x="86" y="36"/>
                      <a:pt x="86" y="36"/>
                      <a:pt x="86" y="36"/>
                    </a:cubicBezTo>
                    <a:cubicBezTo>
                      <a:pt x="86" y="36"/>
                      <a:pt x="86" y="37"/>
                      <a:pt x="87" y="37"/>
                    </a:cubicBezTo>
                    <a:cubicBezTo>
                      <a:pt x="87" y="37"/>
                      <a:pt x="87" y="37"/>
                      <a:pt x="87" y="37"/>
                    </a:cubicBezTo>
                    <a:cubicBezTo>
                      <a:pt x="87" y="38"/>
                      <a:pt x="88" y="39"/>
                      <a:pt x="89" y="40"/>
                    </a:cubicBezTo>
                    <a:cubicBezTo>
                      <a:pt x="89" y="40"/>
                      <a:pt x="89" y="40"/>
                      <a:pt x="89" y="40"/>
                    </a:cubicBezTo>
                    <a:cubicBezTo>
                      <a:pt x="89" y="41"/>
                      <a:pt x="89" y="41"/>
                      <a:pt x="89" y="41"/>
                    </a:cubicBezTo>
                    <a:cubicBezTo>
                      <a:pt x="90" y="41"/>
                      <a:pt x="90" y="41"/>
                      <a:pt x="90" y="42"/>
                    </a:cubicBezTo>
                    <a:cubicBezTo>
                      <a:pt x="90" y="42"/>
                      <a:pt x="90" y="42"/>
                      <a:pt x="90" y="43"/>
                    </a:cubicBezTo>
                    <a:cubicBezTo>
                      <a:pt x="91" y="44"/>
                      <a:pt x="92" y="46"/>
                      <a:pt x="93" y="48"/>
                    </a:cubicBezTo>
                    <a:cubicBezTo>
                      <a:pt x="93" y="49"/>
                      <a:pt x="93" y="49"/>
                      <a:pt x="93" y="50"/>
                    </a:cubicBezTo>
                    <a:cubicBezTo>
                      <a:pt x="93" y="50"/>
                      <a:pt x="93" y="50"/>
                      <a:pt x="93" y="50"/>
                    </a:cubicBezTo>
                    <a:cubicBezTo>
                      <a:pt x="93" y="51"/>
                      <a:pt x="93" y="51"/>
                      <a:pt x="93" y="51"/>
                    </a:cubicBezTo>
                    <a:cubicBezTo>
                      <a:pt x="93" y="52"/>
                      <a:pt x="93" y="52"/>
                      <a:pt x="93" y="52"/>
                    </a:cubicBezTo>
                    <a:cubicBezTo>
                      <a:pt x="94" y="52"/>
                      <a:pt x="94" y="53"/>
                      <a:pt x="94" y="53"/>
                    </a:cubicBezTo>
                    <a:cubicBezTo>
                      <a:pt x="94" y="53"/>
                      <a:pt x="94" y="53"/>
                      <a:pt x="94" y="53"/>
                    </a:cubicBezTo>
                    <a:cubicBezTo>
                      <a:pt x="94" y="54"/>
                      <a:pt x="94" y="54"/>
                      <a:pt x="94" y="55"/>
                    </a:cubicBezTo>
                    <a:cubicBezTo>
                      <a:pt x="94" y="55"/>
                      <a:pt x="94" y="55"/>
                      <a:pt x="94" y="55"/>
                    </a:cubicBezTo>
                    <a:cubicBezTo>
                      <a:pt x="94" y="56"/>
                      <a:pt x="94" y="56"/>
                      <a:pt x="94" y="57"/>
                    </a:cubicBezTo>
                    <a:cubicBezTo>
                      <a:pt x="94" y="57"/>
                      <a:pt x="94" y="57"/>
                      <a:pt x="94" y="57"/>
                    </a:cubicBezTo>
                    <a:cubicBezTo>
                      <a:pt x="94" y="58"/>
                      <a:pt x="94" y="58"/>
                      <a:pt x="94" y="59"/>
                    </a:cubicBezTo>
                    <a:cubicBezTo>
                      <a:pt x="94" y="59"/>
                      <a:pt x="94" y="60"/>
                      <a:pt x="94" y="60"/>
                    </a:cubicBezTo>
                    <a:close/>
                  </a:path>
                </a:pathLst>
              </a:custGeom>
              <a:solidFill>
                <a:srgbClr val="FBFBFB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6096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3200" kern="0">
                  <a:solidFill>
                    <a:srgbClr val="A3C5C4"/>
                  </a:solidFill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303" name="Freeform 483"/>
              <p:cNvSpPr/>
              <p:nvPr/>
            </p:nvSpPr>
            <p:spPr bwMode="auto">
              <a:xfrm>
                <a:off x="5432800" y="2557632"/>
                <a:ext cx="36033" cy="35646"/>
              </a:xfrm>
              <a:custGeom>
                <a:avLst/>
                <a:gdLst>
                  <a:gd name="T0" fmla="*/ 59 w 93"/>
                  <a:gd name="T1" fmla="*/ 0 h 92"/>
                  <a:gd name="T2" fmla="*/ 31 w 93"/>
                  <a:gd name="T3" fmla="*/ 0 h 92"/>
                  <a:gd name="T4" fmla="*/ 31 w 93"/>
                  <a:gd name="T5" fmla="*/ 33 h 92"/>
                  <a:gd name="T6" fmla="*/ 0 w 93"/>
                  <a:gd name="T7" fmla="*/ 33 h 92"/>
                  <a:gd name="T8" fmla="*/ 0 w 93"/>
                  <a:gd name="T9" fmla="*/ 62 h 92"/>
                  <a:gd name="T10" fmla="*/ 31 w 93"/>
                  <a:gd name="T11" fmla="*/ 62 h 92"/>
                  <a:gd name="T12" fmla="*/ 31 w 93"/>
                  <a:gd name="T13" fmla="*/ 92 h 92"/>
                  <a:gd name="T14" fmla="*/ 59 w 93"/>
                  <a:gd name="T15" fmla="*/ 92 h 92"/>
                  <a:gd name="T16" fmla="*/ 59 w 93"/>
                  <a:gd name="T17" fmla="*/ 62 h 92"/>
                  <a:gd name="T18" fmla="*/ 93 w 93"/>
                  <a:gd name="T19" fmla="*/ 62 h 92"/>
                  <a:gd name="T20" fmla="*/ 93 w 93"/>
                  <a:gd name="T21" fmla="*/ 33 h 92"/>
                  <a:gd name="T22" fmla="*/ 59 w 93"/>
                  <a:gd name="T23" fmla="*/ 33 h 92"/>
                  <a:gd name="T24" fmla="*/ 59 w 93"/>
                  <a:gd name="T25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3" h="92">
                    <a:moveTo>
                      <a:pt x="59" y="0"/>
                    </a:moveTo>
                    <a:lnTo>
                      <a:pt x="31" y="0"/>
                    </a:lnTo>
                    <a:lnTo>
                      <a:pt x="31" y="33"/>
                    </a:lnTo>
                    <a:lnTo>
                      <a:pt x="0" y="33"/>
                    </a:lnTo>
                    <a:lnTo>
                      <a:pt x="0" y="62"/>
                    </a:lnTo>
                    <a:lnTo>
                      <a:pt x="31" y="62"/>
                    </a:lnTo>
                    <a:lnTo>
                      <a:pt x="31" y="92"/>
                    </a:lnTo>
                    <a:lnTo>
                      <a:pt x="59" y="92"/>
                    </a:lnTo>
                    <a:lnTo>
                      <a:pt x="59" y="62"/>
                    </a:lnTo>
                    <a:lnTo>
                      <a:pt x="93" y="62"/>
                    </a:lnTo>
                    <a:lnTo>
                      <a:pt x="93" y="33"/>
                    </a:lnTo>
                    <a:lnTo>
                      <a:pt x="59" y="33"/>
                    </a:lnTo>
                    <a:lnTo>
                      <a:pt x="59" y="0"/>
                    </a:lnTo>
                    <a:close/>
                  </a:path>
                </a:pathLst>
              </a:custGeom>
              <a:solidFill>
                <a:srgbClr val="FBFBFB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6096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3200" kern="0">
                  <a:solidFill>
                    <a:srgbClr val="A3C5C4"/>
                  </a:solidFill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304" name="Freeform 484"/>
              <p:cNvSpPr>
                <a:spLocks noEditPoints="1"/>
              </p:cNvSpPr>
              <p:nvPr/>
            </p:nvSpPr>
            <p:spPr bwMode="auto">
              <a:xfrm>
                <a:off x="4421945" y="2315864"/>
                <a:ext cx="230919" cy="180551"/>
              </a:xfrm>
              <a:custGeom>
                <a:avLst/>
                <a:gdLst>
                  <a:gd name="T0" fmla="*/ 232 w 252"/>
                  <a:gd name="T1" fmla="*/ 0 h 197"/>
                  <a:gd name="T2" fmla="*/ 20 w 252"/>
                  <a:gd name="T3" fmla="*/ 0 h 197"/>
                  <a:gd name="T4" fmla="*/ 0 w 252"/>
                  <a:gd name="T5" fmla="*/ 20 h 197"/>
                  <a:gd name="T6" fmla="*/ 0 w 252"/>
                  <a:gd name="T7" fmla="*/ 146 h 197"/>
                  <a:gd name="T8" fmla="*/ 20 w 252"/>
                  <a:gd name="T9" fmla="*/ 166 h 197"/>
                  <a:gd name="T10" fmla="*/ 95 w 252"/>
                  <a:gd name="T11" fmla="*/ 166 h 197"/>
                  <a:gd name="T12" fmla="*/ 97 w 252"/>
                  <a:gd name="T13" fmla="*/ 169 h 197"/>
                  <a:gd name="T14" fmla="*/ 105 w 252"/>
                  <a:gd name="T15" fmla="*/ 177 h 197"/>
                  <a:gd name="T16" fmla="*/ 105 w 252"/>
                  <a:gd name="T17" fmla="*/ 197 h 197"/>
                  <a:gd name="T18" fmla="*/ 171 w 252"/>
                  <a:gd name="T19" fmla="*/ 197 h 197"/>
                  <a:gd name="T20" fmla="*/ 171 w 252"/>
                  <a:gd name="T21" fmla="*/ 179 h 197"/>
                  <a:gd name="T22" fmla="*/ 181 w 252"/>
                  <a:gd name="T23" fmla="*/ 166 h 197"/>
                  <a:gd name="T24" fmla="*/ 232 w 252"/>
                  <a:gd name="T25" fmla="*/ 166 h 197"/>
                  <a:gd name="T26" fmla="*/ 252 w 252"/>
                  <a:gd name="T27" fmla="*/ 146 h 197"/>
                  <a:gd name="T28" fmla="*/ 252 w 252"/>
                  <a:gd name="T29" fmla="*/ 20 h 197"/>
                  <a:gd name="T30" fmla="*/ 232 w 252"/>
                  <a:gd name="T31" fmla="*/ 0 h 197"/>
                  <a:gd name="T32" fmla="*/ 237 w 252"/>
                  <a:gd name="T33" fmla="*/ 146 h 197"/>
                  <a:gd name="T34" fmla="*/ 232 w 252"/>
                  <a:gd name="T35" fmla="*/ 151 h 197"/>
                  <a:gd name="T36" fmla="*/ 185 w 252"/>
                  <a:gd name="T37" fmla="*/ 151 h 197"/>
                  <a:gd name="T38" fmla="*/ 185 w 252"/>
                  <a:gd name="T39" fmla="*/ 146 h 197"/>
                  <a:gd name="T40" fmla="*/ 185 w 252"/>
                  <a:gd name="T41" fmla="*/ 144 h 197"/>
                  <a:gd name="T42" fmla="*/ 185 w 252"/>
                  <a:gd name="T43" fmla="*/ 114 h 197"/>
                  <a:gd name="T44" fmla="*/ 173 w 252"/>
                  <a:gd name="T45" fmla="*/ 102 h 197"/>
                  <a:gd name="T46" fmla="*/ 164 w 252"/>
                  <a:gd name="T47" fmla="*/ 108 h 197"/>
                  <a:gd name="T48" fmla="*/ 163 w 252"/>
                  <a:gd name="T49" fmla="*/ 108 h 197"/>
                  <a:gd name="T50" fmla="*/ 163 w 252"/>
                  <a:gd name="T51" fmla="*/ 107 h 197"/>
                  <a:gd name="T52" fmla="*/ 152 w 252"/>
                  <a:gd name="T53" fmla="*/ 95 h 197"/>
                  <a:gd name="T54" fmla="*/ 141 w 252"/>
                  <a:gd name="T55" fmla="*/ 102 h 197"/>
                  <a:gd name="T56" fmla="*/ 141 w 252"/>
                  <a:gd name="T57" fmla="*/ 101 h 197"/>
                  <a:gd name="T58" fmla="*/ 130 w 252"/>
                  <a:gd name="T59" fmla="*/ 90 h 197"/>
                  <a:gd name="T60" fmla="*/ 120 w 252"/>
                  <a:gd name="T61" fmla="*/ 97 h 197"/>
                  <a:gd name="T62" fmla="*/ 120 w 252"/>
                  <a:gd name="T63" fmla="*/ 41 h 197"/>
                  <a:gd name="T64" fmla="*/ 108 w 252"/>
                  <a:gd name="T65" fmla="*/ 29 h 197"/>
                  <a:gd name="T66" fmla="*/ 97 w 252"/>
                  <a:gd name="T67" fmla="*/ 41 h 197"/>
                  <a:gd name="T68" fmla="*/ 97 w 252"/>
                  <a:gd name="T69" fmla="*/ 109 h 197"/>
                  <a:gd name="T70" fmla="*/ 97 w 252"/>
                  <a:gd name="T71" fmla="*/ 110 h 197"/>
                  <a:gd name="T72" fmla="*/ 97 w 252"/>
                  <a:gd name="T73" fmla="*/ 124 h 197"/>
                  <a:gd name="T74" fmla="*/ 84 w 252"/>
                  <a:gd name="T75" fmla="*/ 101 h 197"/>
                  <a:gd name="T76" fmla="*/ 66 w 252"/>
                  <a:gd name="T77" fmla="*/ 92 h 197"/>
                  <a:gd name="T78" fmla="*/ 64 w 252"/>
                  <a:gd name="T79" fmla="*/ 112 h 197"/>
                  <a:gd name="T80" fmla="*/ 86 w 252"/>
                  <a:gd name="T81" fmla="*/ 151 h 197"/>
                  <a:gd name="T82" fmla="*/ 20 w 252"/>
                  <a:gd name="T83" fmla="*/ 151 h 197"/>
                  <a:gd name="T84" fmla="*/ 15 w 252"/>
                  <a:gd name="T85" fmla="*/ 146 h 197"/>
                  <a:gd name="T86" fmla="*/ 15 w 252"/>
                  <a:gd name="T87" fmla="*/ 20 h 197"/>
                  <a:gd name="T88" fmla="*/ 20 w 252"/>
                  <a:gd name="T89" fmla="*/ 15 h 197"/>
                  <a:gd name="T90" fmla="*/ 232 w 252"/>
                  <a:gd name="T91" fmla="*/ 15 h 197"/>
                  <a:gd name="T92" fmla="*/ 237 w 252"/>
                  <a:gd name="T93" fmla="*/ 20 h 197"/>
                  <a:gd name="T94" fmla="*/ 237 w 252"/>
                  <a:gd name="T95" fmla="*/ 146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52" h="197">
                    <a:moveTo>
                      <a:pt x="232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9" y="0"/>
                      <a:pt x="0" y="9"/>
                      <a:pt x="0" y="20"/>
                    </a:cubicBezTo>
                    <a:cubicBezTo>
                      <a:pt x="0" y="146"/>
                      <a:pt x="0" y="146"/>
                      <a:pt x="0" y="146"/>
                    </a:cubicBezTo>
                    <a:cubicBezTo>
                      <a:pt x="0" y="157"/>
                      <a:pt x="9" y="166"/>
                      <a:pt x="20" y="166"/>
                    </a:cubicBezTo>
                    <a:cubicBezTo>
                      <a:pt x="95" y="166"/>
                      <a:pt x="95" y="166"/>
                      <a:pt x="95" y="166"/>
                    </a:cubicBezTo>
                    <a:cubicBezTo>
                      <a:pt x="97" y="169"/>
                      <a:pt x="97" y="169"/>
                      <a:pt x="97" y="169"/>
                    </a:cubicBezTo>
                    <a:cubicBezTo>
                      <a:pt x="99" y="172"/>
                      <a:pt x="102" y="175"/>
                      <a:pt x="105" y="177"/>
                    </a:cubicBezTo>
                    <a:cubicBezTo>
                      <a:pt x="105" y="197"/>
                      <a:pt x="105" y="197"/>
                      <a:pt x="105" y="197"/>
                    </a:cubicBezTo>
                    <a:cubicBezTo>
                      <a:pt x="171" y="197"/>
                      <a:pt x="171" y="197"/>
                      <a:pt x="171" y="197"/>
                    </a:cubicBezTo>
                    <a:cubicBezTo>
                      <a:pt x="171" y="179"/>
                      <a:pt x="171" y="179"/>
                      <a:pt x="171" y="179"/>
                    </a:cubicBezTo>
                    <a:cubicBezTo>
                      <a:pt x="176" y="176"/>
                      <a:pt x="179" y="172"/>
                      <a:pt x="181" y="166"/>
                    </a:cubicBezTo>
                    <a:cubicBezTo>
                      <a:pt x="232" y="166"/>
                      <a:pt x="232" y="166"/>
                      <a:pt x="232" y="166"/>
                    </a:cubicBezTo>
                    <a:cubicBezTo>
                      <a:pt x="243" y="166"/>
                      <a:pt x="252" y="157"/>
                      <a:pt x="252" y="146"/>
                    </a:cubicBezTo>
                    <a:cubicBezTo>
                      <a:pt x="252" y="20"/>
                      <a:pt x="252" y="20"/>
                      <a:pt x="252" y="20"/>
                    </a:cubicBezTo>
                    <a:cubicBezTo>
                      <a:pt x="252" y="9"/>
                      <a:pt x="243" y="0"/>
                      <a:pt x="232" y="0"/>
                    </a:cubicBezTo>
                    <a:close/>
                    <a:moveTo>
                      <a:pt x="237" y="146"/>
                    </a:moveTo>
                    <a:cubicBezTo>
                      <a:pt x="237" y="149"/>
                      <a:pt x="234" y="151"/>
                      <a:pt x="232" y="151"/>
                    </a:cubicBezTo>
                    <a:cubicBezTo>
                      <a:pt x="185" y="151"/>
                      <a:pt x="185" y="151"/>
                      <a:pt x="185" y="151"/>
                    </a:cubicBezTo>
                    <a:cubicBezTo>
                      <a:pt x="185" y="146"/>
                      <a:pt x="185" y="146"/>
                      <a:pt x="185" y="146"/>
                    </a:cubicBezTo>
                    <a:cubicBezTo>
                      <a:pt x="185" y="145"/>
                      <a:pt x="185" y="145"/>
                      <a:pt x="185" y="144"/>
                    </a:cubicBezTo>
                    <a:cubicBezTo>
                      <a:pt x="185" y="114"/>
                      <a:pt x="185" y="114"/>
                      <a:pt x="185" y="114"/>
                    </a:cubicBezTo>
                    <a:cubicBezTo>
                      <a:pt x="185" y="107"/>
                      <a:pt x="180" y="102"/>
                      <a:pt x="173" y="102"/>
                    </a:cubicBezTo>
                    <a:cubicBezTo>
                      <a:pt x="169" y="102"/>
                      <a:pt x="166" y="105"/>
                      <a:pt x="164" y="108"/>
                    </a:cubicBezTo>
                    <a:cubicBezTo>
                      <a:pt x="164" y="108"/>
                      <a:pt x="163" y="108"/>
                      <a:pt x="163" y="108"/>
                    </a:cubicBezTo>
                    <a:cubicBezTo>
                      <a:pt x="163" y="107"/>
                      <a:pt x="163" y="107"/>
                      <a:pt x="163" y="107"/>
                    </a:cubicBezTo>
                    <a:cubicBezTo>
                      <a:pt x="163" y="100"/>
                      <a:pt x="158" y="95"/>
                      <a:pt x="152" y="95"/>
                    </a:cubicBezTo>
                    <a:cubicBezTo>
                      <a:pt x="147" y="95"/>
                      <a:pt x="143" y="98"/>
                      <a:pt x="141" y="102"/>
                    </a:cubicBezTo>
                    <a:cubicBezTo>
                      <a:pt x="141" y="101"/>
                      <a:pt x="141" y="101"/>
                      <a:pt x="141" y="101"/>
                    </a:cubicBezTo>
                    <a:cubicBezTo>
                      <a:pt x="141" y="95"/>
                      <a:pt x="136" y="90"/>
                      <a:pt x="130" y="90"/>
                    </a:cubicBezTo>
                    <a:cubicBezTo>
                      <a:pt x="125" y="90"/>
                      <a:pt x="121" y="92"/>
                      <a:pt x="120" y="97"/>
                    </a:cubicBezTo>
                    <a:cubicBezTo>
                      <a:pt x="120" y="41"/>
                      <a:pt x="120" y="41"/>
                      <a:pt x="120" y="41"/>
                    </a:cubicBezTo>
                    <a:cubicBezTo>
                      <a:pt x="120" y="35"/>
                      <a:pt x="115" y="29"/>
                      <a:pt x="108" y="29"/>
                    </a:cubicBezTo>
                    <a:cubicBezTo>
                      <a:pt x="102" y="29"/>
                      <a:pt x="97" y="35"/>
                      <a:pt x="97" y="41"/>
                    </a:cubicBezTo>
                    <a:cubicBezTo>
                      <a:pt x="97" y="109"/>
                      <a:pt x="97" y="109"/>
                      <a:pt x="97" y="109"/>
                    </a:cubicBezTo>
                    <a:cubicBezTo>
                      <a:pt x="97" y="110"/>
                      <a:pt x="97" y="110"/>
                      <a:pt x="97" y="110"/>
                    </a:cubicBezTo>
                    <a:cubicBezTo>
                      <a:pt x="97" y="124"/>
                      <a:pt x="97" y="124"/>
                      <a:pt x="97" y="124"/>
                    </a:cubicBezTo>
                    <a:cubicBezTo>
                      <a:pt x="84" y="101"/>
                      <a:pt x="84" y="101"/>
                      <a:pt x="84" y="101"/>
                    </a:cubicBezTo>
                    <a:cubicBezTo>
                      <a:pt x="79" y="93"/>
                      <a:pt x="71" y="89"/>
                      <a:pt x="66" y="92"/>
                    </a:cubicBezTo>
                    <a:cubicBezTo>
                      <a:pt x="60" y="95"/>
                      <a:pt x="59" y="104"/>
                      <a:pt x="64" y="112"/>
                    </a:cubicBezTo>
                    <a:cubicBezTo>
                      <a:pt x="86" y="151"/>
                      <a:pt x="86" y="151"/>
                      <a:pt x="86" y="151"/>
                    </a:cubicBezTo>
                    <a:cubicBezTo>
                      <a:pt x="20" y="151"/>
                      <a:pt x="20" y="151"/>
                      <a:pt x="20" y="151"/>
                    </a:cubicBezTo>
                    <a:cubicBezTo>
                      <a:pt x="17" y="151"/>
                      <a:pt x="15" y="149"/>
                      <a:pt x="15" y="146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5" y="17"/>
                      <a:pt x="17" y="15"/>
                      <a:pt x="20" y="15"/>
                    </a:cubicBezTo>
                    <a:cubicBezTo>
                      <a:pt x="232" y="15"/>
                      <a:pt x="232" y="15"/>
                      <a:pt x="232" y="15"/>
                    </a:cubicBezTo>
                    <a:cubicBezTo>
                      <a:pt x="234" y="15"/>
                      <a:pt x="237" y="17"/>
                      <a:pt x="237" y="20"/>
                    </a:cubicBezTo>
                    <a:lnTo>
                      <a:pt x="237" y="14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6096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3200" kern="0">
                  <a:solidFill>
                    <a:srgbClr val="A3C5C4"/>
                  </a:solidFill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305" name="Rectangle 485"/>
              <p:cNvSpPr>
                <a:spLocks noChangeArrowheads="1"/>
              </p:cNvSpPr>
              <p:nvPr/>
            </p:nvSpPr>
            <p:spPr bwMode="auto">
              <a:xfrm>
                <a:off x="4518420" y="2507264"/>
                <a:ext cx="60442" cy="3293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6096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3200" kern="0">
                  <a:solidFill>
                    <a:srgbClr val="A3C5C4"/>
                  </a:solidFill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306" name="Freeform 486"/>
              <p:cNvSpPr>
                <a:spLocks noEditPoints="1"/>
              </p:cNvSpPr>
              <p:nvPr/>
            </p:nvSpPr>
            <p:spPr bwMode="auto">
              <a:xfrm>
                <a:off x="5466896" y="2206991"/>
                <a:ext cx="39520" cy="41069"/>
              </a:xfrm>
              <a:custGeom>
                <a:avLst/>
                <a:gdLst>
                  <a:gd name="T0" fmla="*/ 22 w 43"/>
                  <a:gd name="T1" fmla="*/ 0 h 45"/>
                  <a:gd name="T2" fmla="*/ 0 w 43"/>
                  <a:gd name="T3" fmla="*/ 22 h 45"/>
                  <a:gd name="T4" fmla="*/ 22 w 43"/>
                  <a:gd name="T5" fmla="*/ 45 h 45"/>
                  <a:gd name="T6" fmla="*/ 43 w 43"/>
                  <a:gd name="T7" fmla="*/ 22 h 45"/>
                  <a:gd name="T8" fmla="*/ 22 w 43"/>
                  <a:gd name="T9" fmla="*/ 0 h 45"/>
                  <a:gd name="T10" fmla="*/ 11 w 43"/>
                  <a:gd name="T11" fmla="*/ 20 h 45"/>
                  <a:gd name="T12" fmla="*/ 7 w 43"/>
                  <a:gd name="T13" fmla="*/ 16 h 45"/>
                  <a:gd name="T14" fmla="*/ 11 w 43"/>
                  <a:gd name="T15" fmla="*/ 13 h 45"/>
                  <a:gd name="T16" fmla="*/ 14 w 43"/>
                  <a:gd name="T17" fmla="*/ 16 h 45"/>
                  <a:gd name="T18" fmla="*/ 11 w 43"/>
                  <a:gd name="T19" fmla="*/ 2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3" h="45">
                    <a:moveTo>
                      <a:pt x="22" y="0"/>
                    </a:moveTo>
                    <a:cubicBezTo>
                      <a:pt x="10" y="0"/>
                      <a:pt x="0" y="10"/>
                      <a:pt x="0" y="22"/>
                    </a:cubicBezTo>
                    <a:cubicBezTo>
                      <a:pt x="0" y="35"/>
                      <a:pt x="10" y="45"/>
                      <a:pt x="22" y="45"/>
                    </a:cubicBezTo>
                    <a:cubicBezTo>
                      <a:pt x="33" y="45"/>
                      <a:pt x="43" y="35"/>
                      <a:pt x="43" y="22"/>
                    </a:cubicBezTo>
                    <a:cubicBezTo>
                      <a:pt x="43" y="10"/>
                      <a:pt x="33" y="0"/>
                      <a:pt x="22" y="0"/>
                    </a:cubicBezTo>
                    <a:close/>
                    <a:moveTo>
                      <a:pt x="11" y="20"/>
                    </a:moveTo>
                    <a:cubicBezTo>
                      <a:pt x="9" y="20"/>
                      <a:pt x="7" y="18"/>
                      <a:pt x="7" y="16"/>
                    </a:cubicBezTo>
                    <a:cubicBezTo>
                      <a:pt x="7" y="14"/>
                      <a:pt x="9" y="13"/>
                      <a:pt x="11" y="13"/>
                    </a:cubicBezTo>
                    <a:cubicBezTo>
                      <a:pt x="12" y="13"/>
                      <a:pt x="14" y="14"/>
                      <a:pt x="14" y="16"/>
                    </a:cubicBezTo>
                    <a:cubicBezTo>
                      <a:pt x="14" y="18"/>
                      <a:pt x="12" y="20"/>
                      <a:pt x="11" y="2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6096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3200" kern="0">
                  <a:solidFill>
                    <a:srgbClr val="A3C5C4"/>
                  </a:solidFill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307" name="Freeform 487"/>
              <p:cNvSpPr>
                <a:spLocks noEditPoints="1"/>
              </p:cNvSpPr>
              <p:nvPr/>
            </p:nvSpPr>
            <p:spPr bwMode="auto">
              <a:xfrm>
                <a:off x="5438225" y="2186843"/>
                <a:ext cx="89888" cy="72065"/>
              </a:xfrm>
              <a:custGeom>
                <a:avLst/>
                <a:gdLst>
                  <a:gd name="T0" fmla="*/ 94 w 98"/>
                  <a:gd name="T1" fmla="*/ 10 h 79"/>
                  <a:gd name="T2" fmla="*/ 84 w 98"/>
                  <a:gd name="T3" fmla="*/ 10 h 79"/>
                  <a:gd name="T4" fmla="*/ 83 w 98"/>
                  <a:gd name="T5" fmla="*/ 4 h 79"/>
                  <a:gd name="T6" fmla="*/ 80 w 98"/>
                  <a:gd name="T7" fmla="*/ 0 h 79"/>
                  <a:gd name="T8" fmla="*/ 63 w 98"/>
                  <a:gd name="T9" fmla="*/ 0 h 79"/>
                  <a:gd name="T10" fmla="*/ 60 w 98"/>
                  <a:gd name="T11" fmla="*/ 4 h 79"/>
                  <a:gd name="T12" fmla="*/ 58 w 98"/>
                  <a:gd name="T13" fmla="*/ 10 h 79"/>
                  <a:gd name="T14" fmla="*/ 4 w 98"/>
                  <a:gd name="T15" fmla="*/ 10 h 79"/>
                  <a:gd name="T16" fmla="*/ 0 w 98"/>
                  <a:gd name="T17" fmla="*/ 14 h 79"/>
                  <a:gd name="T18" fmla="*/ 0 w 98"/>
                  <a:gd name="T19" fmla="*/ 75 h 79"/>
                  <a:gd name="T20" fmla="*/ 4 w 98"/>
                  <a:gd name="T21" fmla="*/ 79 h 79"/>
                  <a:gd name="T22" fmla="*/ 94 w 98"/>
                  <a:gd name="T23" fmla="*/ 79 h 79"/>
                  <a:gd name="T24" fmla="*/ 98 w 98"/>
                  <a:gd name="T25" fmla="*/ 75 h 79"/>
                  <a:gd name="T26" fmla="*/ 98 w 98"/>
                  <a:gd name="T27" fmla="*/ 14 h 79"/>
                  <a:gd name="T28" fmla="*/ 94 w 98"/>
                  <a:gd name="T29" fmla="*/ 10 h 79"/>
                  <a:gd name="T30" fmla="*/ 53 w 98"/>
                  <a:gd name="T31" fmla="*/ 72 h 79"/>
                  <a:gd name="T32" fmla="*/ 26 w 98"/>
                  <a:gd name="T33" fmla="*/ 44 h 79"/>
                  <a:gd name="T34" fmla="*/ 53 w 98"/>
                  <a:gd name="T35" fmla="*/ 17 h 79"/>
                  <a:gd name="T36" fmla="*/ 79 w 98"/>
                  <a:gd name="T37" fmla="*/ 44 h 79"/>
                  <a:gd name="T38" fmla="*/ 53 w 98"/>
                  <a:gd name="T39" fmla="*/ 72 h 79"/>
                  <a:gd name="T40" fmla="*/ 79 w 98"/>
                  <a:gd name="T41" fmla="*/ 14 h 79"/>
                  <a:gd name="T42" fmla="*/ 63 w 98"/>
                  <a:gd name="T43" fmla="*/ 14 h 79"/>
                  <a:gd name="T44" fmla="*/ 63 w 98"/>
                  <a:gd name="T45" fmla="*/ 4 h 79"/>
                  <a:gd name="T46" fmla="*/ 79 w 98"/>
                  <a:gd name="T47" fmla="*/ 4 h 79"/>
                  <a:gd name="T48" fmla="*/ 79 w 98"/>
                  <a:gd name="T49" fmla="*/ 14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98" h="79">
                    <a:moveTo>
                      <a:pt x="94" y="10"/>
                    </a:moveTo>
                    <a:cubicBezTo>
                      <a:pt x="84" y="10"/>
                      <a:pt x="84" y="10"/>
                      <a:pt x="84" y="10"/>
                    </a:cubicBezTo>
                    <a:cubicBezTo>
                      <a:pt x="83" y="4"/>
                      <a:pt x="83" y="4"/>
                      <a:pt x="83" y="4"/>
                    </a:cubicBezTo>
                    <a:cubicBezTo>
                      <a:pt x="83" y="2"/>
                      <a:pt x="81" y="0"/>
                      <a:pt x="80" y="0"/>
                    </a:cubicBezTo>
                    <a:cubicBezTo>
                      <a:pt x="63" y="0"/>
                      <a:pt x="63" y="0"/>
                      <a:pt x="63" y="0"/>
                    </a:cubicBezTo>
                    <a:cubicBezTo>
                      <a:pt x="61" y="0"/>
                      <a:pt x="60" y="2"/>
                      <a:pt x="60" y="4"/>
                    </a:cubicBezTo>
                    <a:cubicBezTo>
                      <a:pt x="58" y="10"/>
                      <a:pt x="58" y="10"/>
                      <a:pt x="58" y="10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2" y="10"/>
                      <a:pt x="0" y="12"/>
                      <a:pt x="0" y="14"/>
                    </a:cubicBezTo>
                    <a:cubicBezTo>
                      <a:pt x="0" y="75"/>
                      <a:pt x="0" y="75"/>
                      <a:pt x="0" y="75"/>
                    </a:cubicBezTo>
                    <a:cubicBezTo>
                      <a:pt x="0" y="77"/>
                      <a:pt x="2" y="79"/>
                      <a:pt x="4" y="79"/>
                    </a:cubicBezTo>
                    <a:cubicBezTo>
                      <a:pt x="94" y="79"/>
                      <a:pt x="94" y="79"/>
                      <a:pt x="94" y="79"/>
                    </a:cubicBezTo>
                    <a:cubicBezTo>
                      <a:pt x="96" y="79"/>
                      <a:pt x="98" y="77"/>
                      <a:pt x="98" y="75"/>
                    </a:cubicBezTo>
                    <a:cubicBezTo>
                      <a:pt x="98" y="14"/>
                      <a:pt x="98" y="14"/>
                      <a:pt x="98" y="14"/>
                    </a:cubicBezTo>
                    <a:cubicBezTo>
                      <a:pt x="98" y="12"/>
                      <a:pt x="96" y="10"/>
                      <a:pt x="94" y="10"/>
                    </a:cubicBezTo>
                    <a:close/>
                    <a:moveTo>
                      <a:pt x="53" y="72"/>
                    </a:moveTo>
                    <a:cubicBezTo>
                      <a:pt x="38" y="72"/>
                      <a:pt x="26" y="60"/>
                      <a:pt x="26" y="44"/>
                    </a:cubicBezTo>
                    <a:cubicBezTo>
                      <a:pt x="26" y="29"/>
                      <a:pt x="38" y="17"/>
                      <a:pt x="53" y="17"/>
                    </a:cubicBezTo>
                    <a:cubicBezTo>
                      <a:pt x="67" y="17"/>
                      <a:pt x="79" y="29"/>
                      <a:pt x="79" y="44"/>
                    </a:cubicBezTo>
                    <a:cubicBezTo>
                      <a:pt x="79" y="60"/>
                      <a:pt x="67" y="72"/>
                      <a:pt x="53" y="72"/>
                    </a:cubicBezTo>
                    <a:close/>
                    <a:moveTo>
                      <a:pt x="79" y="14"/>
                    </a:moveTo>
                    <a:cubicBezTo>
                      <a:pt x="63" y="14"/>
                      <a:pt x="63" y="14"/>
                      <a:pt x="63" y="14"/>
                    </a:cubicBezTo>
                    <a:cubicBezTo>
                      <a:pt x="63" y="4"/>
                      <a:pt x="63" y="4"/>
                      <a:pt x="63" y="4"/>
                    </a:cubicBezTo>
                    <a:cubicBezTo>
                      <a:pt x="79" y="4"/>
                      <a:pt x="79" y="4"/>
                      <a:pt x="79" y="4"/>
                    </a:cubicBezTo>
                    <a:lnTo>
                      <a:pt x="79" y="1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6096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3200" kern="0">
                  <a:solidFill>
                    <a:srgbClr val="A3C5C4"/>
                  </a:solidFill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308" name="Rectangle 488"/>
              <p:cNvSpPr>
                <a:spLocks noChangeArrowheads="1"/>
              </p:cNvSpPr>
              <p:nvPr/>
            </p:nvSpPr>
            <p:spPr bwMode="auto">
              <a:xfrm>
                <a:off x="5451398" y="2188393"/>
                <a:ext cx="16273" cy="46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6096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3200" kern="0">
                  <a:solidFill>
                    <a:srgbClr val="A3C5C4"/>
                  </a:solidFill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309" name="Freeform 489"/>
              <p:cNvSpPr>
                <a:spLocks noEditPoints="1"/>
              </p:cNvSpPr>
              <p:nvPr/>
            </p:nvSpPr>
            <p:spPr bwMode="auto">
              <a:xfrm>
                <a:off x="3791565" y="1728878"/>
                <a:ext cx="60442" cy="47657"/>
              </a:xfrm>
              <a:custGeom>
                <a:avLst/>
                <a:gdLst>
                  <a:gd name="T0" fmla="*/ 59 w 66"/>
                  <a:gd name="T1" fmla="*/ 0 h 52"/>
                  <a:gd name="T2" fmla="*/ 7 w 66"/>
                  <a:gd name="T3" fmla="*/ 0 h 52"/>
                  <a:gd name="T4" fmla="*/ 0 w 66"/>
                  <a:gd name="T5" fmla="*/ 7 h 52"/>
                  <a:gd name="T6" fmla="*/ 0 w 66"/>
                  <a:gd name="T7" fmla="*/ 46 h 52"/>
                  <a:gd name="T8" fmla="*/ 7 w 66"/>
                  <a:gd name="T9" fmla="*/ 52 h 52"/>
                  <a:gd name="T10" fmla="*/ 59 w 66"/>
                  <a:gd name="T11" fmla="*/ 52 h 52"/>
                  <a:gd name="T12" fmla="*/ 66 w 66"/>
                  <a:gd name="T13" fmla="*/ 46 h 52"/>
                  <a:gd name="T14" fmla="*/ 66 w 66"/>
                  <a:gd name="T15" fmla="*/ 7 h 52"/>
                  <a:gd name="T16" fmla="*/ 59 w 66"/>
                  <a:gd name="T17" fmla="*/ 0 h 52"/>
                  <a:gd name="T18" fmla="*/ 61 w 66"/>
                  <a:gd name="T19" fmla="*/ 46 h 52"/>
                  <a:gd name="T20" fmla="*/ 59 w 66"/>
                  <a:gd name="T21" fmla="*/ 48 h 52"/>
                  <a:gd name="T22" fmla="*/ 7 w 66"/>
                  <a:gd name="T23" fmla="*/ 48 h 52"/>
                  <a:gd name="T24" fmla="*/ 5 w 66"/>
                  <a:gd name="T25" fmla="*/ 46 h 52"/>
                  <a:gd name="T26" fmla="*/ 5 w 66"/>
                  <a:gd name="T27" fmla="*/ 7 h 52"/>
                  <a:gd name="T28" fmla="*/ 7 w 66"/>
                  <a:gd name="T29" fmla="*/ 5 h 52"/>
                  <a:gd name="T30" fmla="*/ 59 w 66"/>
                  <a:gd name="T31" fmla="*/ 5 h 52"/>
                  <a:gd name="T32" fmla="*/ 61 w 66"/>
                  <a:gd name="T33" fmla="*/ 7 h 52"/>
                  <a:gd name="T34" fmla="*/ 61 w 66"/>
                  <a:gd name="T35" fmla="*/ 46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66" h="52">
                    <a:moveTo>
                      <a:pt x="59" y="0"/>
                    </a:moveTo>
                    <a:cubicBezTo>
                      <a:pt x="7" y="0"/>
                      <a:pt x="7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46"/>
                      <a:pt x="0" y="46"/>
                      <a:pt x="0" y="46"/>
                    </a:cubicBezTo>
                    <a:cubicBezTo>
                      <a:pt x="0" y="50"/>
                      <a:pt x="3" y="52"/>
                      <a:pt x="7" y="52"/>
                    </a:cubicBezTo>
                    <a:cubicBezTo>
                      <a:pt x="59" y="52"/>
                      <a:pt x="59" y="52"/>
                      <a:pt x="59" y="52"/>
                    </a:cubicBezTo>
                    <a:cubicBezTo>
                      <a:pt x="63" y="52"/>
                      <a:pt x="66" y="50"/>
                      <a:pt x="66" y="46"/>
                    </a:cubicBezTo>
                    <a:cubicBezTo>
                      <a:pt x="66" y="7"/>
                      <a:pt x="66" y="7"/>
                      <a:pt x="66" y="7"/>
                    </a:cubicBezTo>
                    <a:cubicBezTo>
                      <a:pt x="66" y="3"/>
                      <a:pt x="63" y="0"/>
                      <a:pt x="59" y="0"/>
                    </a:cubicBezTo>
                    <a:close/>
                    <a:moveTo>
                      <a:pt x="61" y="46"/>
                    </a:moveTo>
                    <a:cubicBezTo>
                      <a:pt x="61" y="47"/>
                      <a:pt x="60" y="48"/>
                      <a:pt x="59" y="48"/>
                    </a:cubicBezTo>
                    <a:cubicBezTo>
                      <a:pt x="7" y="48"/>
                      <a:pt x="7" y="48"/>
                      <a:pt x="7" y="48"/>
                    </a:cubicBezTo>
                    <a:cubicBezTo>
                      <a:pt x="6" y="48"/>
                      <a:pt x="5" y="47"/>
                      <a:pt x="5" y="46"/>
                    </a:cubicBezTo>
                    <a:cubicBezTo>
                      <a:pt x="5" y="7"/>
                      <a:pt x="5" y="7"/>
                      <a:pt x="5" y="7"/>
                    </a:cubicBezTo>
                    <a:cubicBezTo>
                      <a:pt x="5" y="6"/>
                      <a:pt x="6" y="5"/>
                      <a:pt x="7" y="5"/>
                    </a:cubicBezTo>
                    <a:cubicBezTo>
                      <a:pt x="59" y="5"/>
                      <a:pt x="59" y="5"/>
                      <a:pt x="59" y="5"/>
                    </a:cubicBezTo>
                    <a:cubicBezTo>
                      <a:pt x="60" y="5"/>
                      <a:pt x="61" y="6"/>
                      <a:pt x="61" y="7"/>
                    </a:cubicBezTo>
                    <a:lnTo>
                      <a:pt x="61" y="4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6096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3200" kern="0">
                  <a:solidFill>
                    <a:srgbClr val="A3C5C4"/>
                  </a:solidFill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310" name="Freeform 490"/>
              <p:cNvSpPr>
                <a:spLocks noEditPoints="1"/>
              </p:cNvSpPr>
              <p:nvPr/>
            </p:nvSpPr>
            <p:spPr bwMode="auto">
              <a:xfrm>
                <a:off x="3753983" y="1733528"/>
                <a:ext cx="25571" cy="24409"/>
              </a:xfrm>
              <a:custGeom>
                <a:avLst/>
                <a:gdLst>
                  <a:gd name="T0" fmla="*/ 14 w 28"/>
                  <a:gd name="T1" fmla="*/ 0 h 27"/>
                  <a:gd name="T2" fmla="*/ 0 w 28"/>
                  <a:gd name="T3" fmla="*/ 14 h 27"/>
                  <a:gd name="T4" fmla="*/ 14 w 28"/>
                  <a:gd name="T5" fmla="*/ 27 h 27"/>
                  <a:gd name="T6" fmla="*/ 28 w 28"/>
                  <a:gd name="T7" fmla="*/ 14 h 27"/>
                  <a:gd name="T8" fmla="*/ 14 w 28"/>
                  <a:gd name="T9" fmla="*/ 0 h 27"/>
                  <a:gd name="T10" fmla="*/ 9 w 28"/>
                  <a:gd name="T11" fmla="*/ 15 h 27"/>
                  <a:gd name="T12" fmla="*/ 5 w 28"/>
                  <a:gd name="T13" fmla="*/ 11 h 27"/>
                  <a:gd name="T14" fmla="*/ 9 w 28"/>
                  <a:gd name="T15" fmla="*/ 6 h 27"/>
                  <a:gd name="T16" fmla="*/ 13 w 28"/>
                  <a:gd name="T17" fmla="*/ 11 h 27"/>
                  <a:gd name="T18" fmla="*/ 9 w 28"/>
                  <a:gd name="T19" fmla="*/ 1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" h="27">
                    <a:moveTo>
                      <a:pt x="14" y="0"/>
                    </a:moveTo>
                    <a:cubicBezTo>
                      <a:pt x="7" y="0"/>
                      <a:pt x="0" y="6"/>
                      <a:pt x="0" y="14"/>
                    </a:cubicBezTo>
                    <a:cubicBezTo>
                      <a:pt x="0" y="21"/>
                      <a:pt x="7" y="27"/>
                      <a:pt x="14" y="27"/>
                    </a:cubicBezTo>
                    <a:cubicBezTo>
                      <a:pt x="22" y="27"/>
                      <a:pt x="28" y="21"/>
                      <a:pt x="28" y="14"/>
                    </a:cubicBezTo>
                    <a:cubicBezTo>
                      <a:pt x="28" y="6"/>
                      <a:pt x="22" y="0"/>
                      <a:pt x="14" y="0"/>
                    </a:cubicBezTo>
                    <a:close/>
                    <a:moveTo>
                      <a:pt x="9" y="15"/>
                    </a:moveTo>
                    <a:cubicBezTo>
                      <a:pt x="7" y="15"/>
                      <a:pt x="5" y="13"/>
                      <a:pt x="5" y="11"/>
                    </a:cubicBezTo>
                    <a:cubicBezTo>
                      <a:pt x="5" y="8"/>
                      <a:pt x="7" y="6"/>
                      <a:pt x="9" y="6"/>
                    </a:cubicBezTo>
                    <a:cubicBezTo>
                      <a:pt x="11" y="6"/>
                      <a:pt x="13" y="8"/>
                      <a:pt x="13" y="11"/>
                    </a:cubicBezTo>
                    <a:cubicBezTo>
                      <a:pt x="13" y="13"/>
                      <a:pt x="11" y="15"/>
                      <a:pt x="9" y="1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6096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3200" kern="0">
                  <a:solidFill>
                    <a:srgbClr val="A3C5C4"/>
                  </a:solidFill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311" name="Freeform 491"/>
              <p:cNvSpPr>
                <a:spLocks noEditPoints="1"/>
              </p:cNvSpPr>
              <p:nvPr/>
            </p:nvSpPr>
            <p:spPr bwMode="auto">
              <a:xfrm>
                <a:off x="3745846" y="1722292"/>
                <a:ext cx="43007" cy="92600"/>
              </a:xfrm>
              <a:custGeom>
                <a:avLst/>
                <a:gdLst>
                  <a:gd name="T0" fmla="*/ 42 w 47"/>
                  <a:gd name="T1" fmla="*/ 0 h 101"/>
                  <a:gd name="T2" fmla="*/ 4 w 47"/>
                  <a:gd name="T3" fmla="*/ 0 h 101"/>
                  <a:gd name="T4" fmla="*/ 0 w 47"/>
                  <a:gd name="T5" fmla="*/ 4 h 101"/>
                  <a:gd name="T6" fmla="*/ 0 w 47"/>
                  <a:gd name="T7" fmla="*/ 97 h 101"/>
                  <a:gd name="T8" fmla="*/ 4 w 47"/>
                  <a:gd name="T9" fmla="*/ 101 h 101"/>
                  <a:gd name="T10" fmla="*/ 42 w 47"/>
                  <a:gd name="T11" fmla="*/ 101 h 101"/>
                  <a:gd name="T12" fmla="*/ 47 w 47"/>
                  <a:gd name="T13" fmla="*/ 97 h 101"/>
                  <a:gd name="T14" fmla="*/ 47 w 47"/>
                  <a:gd name="T15" fmla="*/ 4 h 101"/>
                  <a:gd name="T16" fmla="*/ 42 w 47"/>
                  <a:gd name="T17" fmla="*/ 0 h 101"/>
                  <a:gd name="T18" fmla="*/ 23 w 47"/>
                  <a:gd name="T19" fmla="*/ 44 h 101"/>
                  <a:gd name="T20" fmla="*/ 5 w 47"/>
                  <a:gd name="T21" fmla="*/ 26 h 101"/>
                  <a:gd name="T22" fmla="*/ 23 w 47"/>
                  <a:gd name="T23" fmla="*/ 7 h 101"/>
                  <a:gd name="T24" fmla="*/ 41 w 47"/>
                  <a:gd name="T25" fmla="*/ 26 h 101"/>
                  <a:gd name="T26" fmla="*/ 23 w 47"/>
                  <a:gd name="T27" fmla="*/ 44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7" h="101">
                    <a:moveTo>
                      <a:pt x="42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1" y="0"/>
                      <a:pt x="0" y="1"/>
                      <a:pt x="0" y="4"/>
                    </a:cubicBezTo>
                    <a:cubicBezTo>
                      <a:pt x="0" y="97"/>
                      <a:pt x="0" y="97"/>
                      <a:pt x="0" y="97"/>
                    </a:cubicBezTo>
                    <a:cubicBezTo>
                      <a:pt x="0" y="99"/>
                      <a:pt x="1" y="101"/>
                      <a:pt x="4" y="101"/>
                    </a:cubicBezTo>
                    <a:cubicBezTo>
                      <a:pt x="42" y="101"/>
                      <a:pt x="42" y="101"/>
                      <a:pt x="42" y="101"/>
                    </a:cubicBezTo>
                    <a:cubicBezTo>
                      <a:pt x="45" y="101"/>
                      <a:pt x="47" y="99"/>
                      <a:pt x="47" y="97"/>
                    </a:cubicBezTo>
                    <a:cubicBezTo>
                      <a:pt x="47" y="4"/>
                      <a:pt x="47" y="4"/>
                      <a:pt x="47" y="4"/>
                    </a:cubicBezTo>
                    <a:cubicBezTo>
                      <a:pt x="47" y="1"/>
                      <a:pt x="45" y="0"/>
                      <a:pt x="42" y="0"/>
                    </a:cubicBezTo>
                    <a:close/>
                    <a:moveTo>
                      <a:pt x="23" y="44"/>
                    </a:moveTo>
                    <a:cubicBezTo>
                      <a:pt x="13" y="44"/>
                      <a:pt x="5" y="36"/>
                      <a:pt x="5" y="26"/>
                    </a:cubicBezTo>
                    <a:cubicBezTo>
                      <a:pt x="5" y="16"/>
                      <a:pt x="13" y="7"/>
                      <a:pt x="23" y="7"/>
                    </a:cubicBezTo>
                    <a:cubicBezTo>
                      <a:pt x="33" y="7"/>
                      <a:pt x="41" y="16"/>
                      <a:pt x="41" y="26"/>
                    </a:cubicBezTo>
                    <a:cubicBezTo>
                      <a:pt x="41" y="36"/>
                      <a:pt x="33" y="44"/>
                      <a:pt x="23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6096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3200" kern="0">
                  <a:solidFill>
                    <a:srgbClr val="A3C5C4"/>
                  </a:solidFill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312" name="组合 513"/>
              <p:cNvGrpSpPr/>
              <p:nvPr/>
            </p:nvGrpSpPr>
            <p:grpSpPr>
              <a:xfrm>
                <a:off x="4360728" y="1807531"/>
                <a:ext cx="141032" cy="136382"/>
                <a:chOff x="15543213" y="-4232275"/>
                <a:chExt cx="577850" cy="558800"/>
              </a:xfrm>
            </p:grpSpPr>
            <p:sp>
              <p:nvSpPr>
                <p:cNvPr id="321" name="Freeform 492"/>
                <p:cNvSpPr/>
                <p:nvPr/>
              </p:nvSpPr>
              <p:spPr bwMode="auto">
                <a:xfrm>
                  <a:off x="15733713" y="-3992563"/>
                  <a:ext cx="207962" cy="319088"/>
                </a:xfrm>
                <a:custGeom>
                  <a:avLst/>
                  <a:gdLst>
                    <a:gd name="T0" fmla="*/ 54 w 55"/>
                    <a:gd name="T1" fmla="*/ 62 h 85"/>
                    <a:gd name="T2" fmla="*/ 29 w 55"/>
                    <a:gd name="T3" fmla="*/ 84 h 85"/>
                    <a:gd name="T4" fmla="*/ 26 w 55"/>
                    <a:gd name="T5" fmla="*/ 84 h 85"/>
                    <a:gd name="T6" fmla="*/ 1 w 55"/>
                    <a:gd name="T7" fmla="*/ 62 h 85"/>
                    <a:gd name="T8" fmla="*/ 1 w 55"/>
                    <a:gd name="T9" fmla="*/ 59 h 85"/>
                    <a:gd name="T10" fmla="*/ 3 w 55"/>
                    <a:gd name="T11" fmla="*/ 58 h 85"/>
                    <a:gd name="T12" fmla="*/ 11 w 55"/>
                    <a:gd name="T13" fmla="*/ 58 h 85"/>
                    <a:gd name="T14" fmla="*/ 11 w 55"/>
                    <a:gd name="T15" fmla="*/ 2 h 85"/>
                    <a:gd name="T16" fmla="*/ 13 w 55"/>
                    <a:gd name="T17" fmla="*/ 0 h 85"/>
                    <a:gd name="T18" fmla="*/ 42 w 55"/>
                    <a:gd name="T19" fmla="*/ 0 h 85"/>
                    <a:gd name="T20" fmla="*/ 45 w 55"/>
                    <a:gd name="T21" fmla="*/ 2 h 85"/>
                    <a:gd name="T22" fmla="*/ 45 w 55"/>
                    <a:gd name="T23" fmla="*/ 58 h 85"/>
                    <a:gd name="T24" fmla="*/ 53 w 55"/>
                    <a:gd name="T25" fmla="*/ 58 h 85"/>
                    <a:gd name="T26" fmla="*/ 53 w 55"/>
                    <a:gd name="T27" fmla="*/ 58 h 85"/>
                    <a:gd name="T28" fmla="*/ 55 w 55"/>
                    <a:gd name="T29" fmla="*/ 60 h 85"/>
                    <a:gd name="T30" fmla="*/ 54 w 55"/>
                    <a:gd name="T31" fmla="*/ 62 h 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55" h="85">
                      <a:moveTo>
                        <a:pt x="54" y="62"/>
                      </a:moveTo>
                      <a:cubicBezTo>
                        <a:pt x="29" y="84"/>
                        <a:pt x="29" y="84"/>
                        <a:pt x="29" y="84"/>
                      </a:cubicBezTo>
                      <a:cubicBezTo>
                        <a:pt x="28" y="85"/>
                        <a:pt x="27" y="85"/>
                        <a:pt x="26" y="84"/>
                      </a:cubicBezTo>
                      <a:cubicBezTo>
                        <a:pt x="1" y="62"/>
                        <a:pt x="1" y="62"/>
                        <a:pt x="1" y="62"/>
                      </a:cubicBezTo>
                      <a:cubicBezTo>
                        <a:pt x="0" y="61"/>
                        <a:pt x="0" y="60"/>
                        <a:pt x="1" y="59"/>
                      </a:cubicBezTo>
                      <a:cubicBezTo>
                        <a:pt x="1" y="58"/>
                        <a:pt x="2" y="58"/>
                        <a:pt x="3" y="58"/>
                      </a:cubicBezTo>
                      <a:cubicBezTo>
                        <a:pt x="11" y="58"/>
                        <a:pt x="11" y="58"/>
                        <a:pt x="11" y="58"/>
                      </a:cubicBezTo>
                      <a:cubicBezTo>
                        <a:pt x="11" y="2"/>
                        <a:pt x="11" y="2"/>
                        <a:pt x="11" y="2"/>
                      </a:cubicBezTo>
                      <a:cubicBezTo>
                        <a:pt x="11" y="1"/>
                        <a:pt x="12" y="0"/>
                        <a:pt x="13" y="0"/>
                      </a:cubicBezTo>
                      <a:cubicBezTo>
                        <a:pt x="42" y="0"/>
                        <a:pt x="42" y="0"/>
                        <a:pt x="42" y="0"/>
                      </a:cubicBezTo>
                      <a:cubicBezTo>
                        <a:pt x="44" y="0"/>
                        <a:pt x="45" y="1"/>
                        <a:pt x="45" y="2"/>
                      </a:cubicBezTo>
                      <a:cubicBezTo>
                        <a:pt x="45" y="58"/>
                        <a:pt x="45" y="58"/>
                        <a:pt x="45" y="58"/>
                      </a:cubicBezTo>
                      <a:cubicBezTo>
                        <a:pt x="53" y="58"/>
                        <a:pt x="53" y="58"/>
                        <a:pt x="53" y="58"/>
                      </a:cubicBezTo>
                      <a:cubicBezTo>
                        <a:pt x="53" y="58"/>
                        <a:pt x="53" y="58"/>
                        <a:pt x="53" y="58"/>
                      </a:cubicBezTo>
                      <a:cubicBezTo>
                        <a:pt x="54" y="58"/>
                        <a:pt x="55" y="59"/>
                        <a:pt x="55" y="60"/>
                      </a:cubicBezTo>
                      <a:cubicBezTo>
                        <a:pt x="55" y="61"/>
                        <a:pt x="55" y="61"/>
                        <a:pt x="54" y="6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defTabSz="609600" fontAlgn="auto"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  <a:defRPr/>
                  </a:pPr>
                  <a:endParaRPr lang="zh-CN" altLang="en-US" sz="3200" kern="0">
                    <a:solidFill>
                      <a:srgbClr val="A3C5C4"/>
                    </a:solidFill>
                    <a:latin typeface="Century Gothic" panose="020B0502020202020204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22" name="Freeform 493"/>
                <p:cNvSpPr/>
                <p:nvPr/>
              </p:nvSpPr>
              <p:spPr bwMode="auto">
                <a:xfrm>
                  <a:off x="15543213" y="-4232275"/>
                  <a:ext cx="577850" cy="390525"/>
                </a:xfrm>
                <a:custGeom>
                  <a:avLst/>
                  <a:gdLst>
                    <a:gd name="T0" fmla="*/ 114 w 154"/>
                    <a:gd name="T1" fmla="*/ 24 h 104"/>
                    <a:gd name="T2" fmla="*/ 114 w 154"/>
                    <a:gd name="T3" fmla="*/ 24 h 104"/>
                    <a:gd name="T4" fmla="*/ 76 w 154"/>
                    <a:gd name="T5" fmla="*/ 0 h 104"/>
                    <a:gd name="T6" fmla="*/ 35 w 154"/>
                    <a:gd name="T7" fmla="*/ 36 h 104"/>
                    <a:gd name="T8" fmla="*/ 34 w 154"/>
                    <a:gd name="T9" fmla="*/ 36 h 104"/>
                    <a:gd name="T10" fmla="*/ 0 w 154"/>
                    <a:gd name="T11" fmla="*/ 70 h 104"/>
                    <a:gd name="T12" fmla="*/ 34 w 154"/>
                    <a:gd name="T13" fmla="*/ 104 h 104"/>
                    <a:gd name="T14" fmla="*/ 54 w 154"/>
                    <a:gd name="T15" fmla="*/ 104 h 104"/>
                    <a:gd name="T16" fmla="*/ 54 w 154"/>
                    <a:gd name="T17" fmla="*/ 96 h 104"/>
                    <a:gd name="T18" fmla="*/ 34 w 154"/>
                    <a:gd name="T19" fmla="*/ 96 h 104"/>
                    <a:gd name="T20" fmla="*/ 8 w 154"/>
                    <a:gd name="T21" fmla="*/ 70 h 104"/>
                    <a:gd name="T22" fmla="*/ 34 w 154"/>
                    <a:gd name="T23" fmla="*/ 43 h 104"/>
                    <a:gd name="T24" fmla="*/ 38 w 154"/>
                    <a:gd name="T25" fmla="*/ 44 h 104"/>
                    <a:gd name="T26" fmla="*/ 41 w 154"/>
                    <a:gd name="T27" fmla="*/ 43 h 104"/>
                    <a:gd name="T28" fmla="*/ 43 w 154"/>
                    <a:gd name="T29" fmla="*/ 40 h 104"/>
                    <a:gd name="T30" fmla="*/ 76 w 154"/>
                    <a:gd name="T31" fmla="*/ 8 h 104"/>
                    <a:gd name="T32" fmla="*/ 108 w 154"/>
                    <a:gd name="T33" fmla="*/ 30 h 104"/>
                    <a:gd name="T34" fmla="*/ 112 w 154"/>
                    <a:gd name="T35" fmla="*/ 32 h 104"/>
                    <a:gd name="T36" fmla="*/ 114 w 154"/>
                    <a:gd name="T37" fmla="*/ 32 h 104"/>
                    <a:gd name="T38" fmla="*/ 146 w 154"/>
                    <a:gd name="T39" fmla="*/ 64 h 104"/>
                    <a:gd name="T40" fmla="*/ 114 w 154"/>
                    <a:gd name="T41" fmla="*/ 96 h 104"/>
                    <a:gd name="T42" fmla="*/ 103 w 154"/>
                    <a:gd name="T43" fmla="*/ 96 h 104"/>
                    <a:gd name="T44" fmla="*/ 103 w 154"/>
                    <a:gd name="T45" fmla="*/ 104 h 104"/>
                    <a:gd name="T46" fmla="*/ 114 w 154"/>
                    <a:gd name="T47" fmla="*/ 104 h 104"/>
                    <a:gd name="T48" fmla="*/ 154 w 154"/>
                    <a:gd name="T49" fmla="*/ 64 h 104"/>
                    <a:gd name="T50" fmla="*/ 114 w 154"/>
                    <a:gd name="T51" fmla="*/ 24 h 1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54" h="104">
                      <a:moveTo>
                        <a:pt x="114" y="24"/>
                      </a:moveTo>
                      <a:cubicBezTo>
                        <a:pt x="114" y="24"/>
                        <a:pt x="114" y="24"/>
                        <a:pt x="114" y="24"/>
                      </a:cubicBezTo>
                      <a:cubicBezTo>
                        <a:pt x="107" y="10"/>
                        <a:pt x="92" y="0"/>
                        <a:pt x="76" y="0"/>
                      </a:cubicBezTo>
                      <a:cubicBezTo>
                        <a:pt x="55" y="0"/>
                        <a:pt x="38" y="16"/>
                        <a:pt x="35" y="36"/>
                      </a:cubicBezTo>
                      <a:cubicBezTo>
                        <a:pt x="35" y="36"/>
                        <a:pt x="35" y="36"/>
                        <a:pt x="34" y="36"/>
                      </a:cubicBezTo>
                      <a:cubicBezTo>
                        <a:pt x="16" y="36"/>
                        <a:pt x="0" y="51"/>
                        <a:pt x="0" y="70"/>
                      </a:cubicBezTo>
                      <a:cubicBezTo>
                        <a:pt x="0" y="89"/>
                        <a:pt x="16" y="104"/>
                        <a:pt x="34" y="104"/>
                      </a:cubicBezTo>
                      <a:cubicBezTo>
                        <a:pt x="54" y="104"/>
                        <a:pt x="54" y="104"/>
                        <a:pt x="54" y="104"/>
                      </a:cubicBezTo>
                      <a:cubicBezTo>
                        <a:pt x="54" y="96"/>
                        <a:pt x="54" y="96"/>
                        <a:pt x="54" y="96"/>
                      </a:cubicBezTo>
                      <a:cubicBezTo>
                        <a:pt x="34" y="96"/>
                        <a:pt x="34" y="96"/>
                        <a:pt x="34" y="96"/>
                      </a:cubicBezTo>
                      <a:cubicBezTo>
                        <a:pt x="20" y="96"/>
                        <a:pt x="8" y="84"/>
                        <a:pt x="8" y="70"/>
                      </a:cubicBezTo>
                      <a:cubicBezTo>
                        <a:pt x="8" y="55"/>
                        <a:pt x="20" y="43"/>
                        <a:pt x="34" y="43"/>
                      </a:cubicBezTo>
                      <a:cubicBezTo>
                        <a:pt x="36" y="43"/>
                        <a:pt x="37" y="44"/>
                        <a:pt x="38" y="44"/>
                      </a:cubicBezTo>
                      <a:cubicBezTo>
                        <a:pt x="39" y="44"/>
                        <a:pt x="40" y="44"/>
                        <a:pt x="41" y="43"/>
                      </a:cubicBezTo>
                      <a:cubicBezTo>
                        <a:pt x="42" y="42"/>
                        <a:pt x="43" y="41"/>
                        <a:pt x="43" y="40"/>
                      </a:cubicBezTo>
                      <a:cubicBezTo>
                        <a:pt x="43" y="22"/>
                        <a:pt x="58" y="8"/>
                        <a:pt x="76" y="8"/>
                      </a:cubicBezTo>
                      <a:cubicBezTo>
                        <a:pt x="90" y="8"/>
                        <a:pt x="103" y="17"/>
                        <a:pt x="108" y="30"/>
                      </a:cubicBezTo>
                      <a:cubicBezTo>
                        <a:pt x="108" y="31"/>
                        <a:pt x="110" y="32"/>
                        <a:pt x="112" y="32"/>
                      </a:cubicBezTo>
                      <a:cubicBezTo>
                        <a:pt x="112" y="32"/>
                        <a:pt x="113" y="32"/>
                        <a:pt x="114" y="32"/>
                      </a:cubicBezTo>
                      <a:cubicBezTo>
                        <a:pt x="132" y="32"/>
                        <a:pt x="146" y="47"/>
                        <a:pt x="146" y="64"/>
                      </a:cubicBezTo>
                      <a:cubicBezTo>
                        <a:pt x="146" y="82"/>
                        <a:pt x="132" y="96"/>
                        <a:pt x="114" y="96"/>
                      </a:cubicBezTo>
                      <a:cubicBezTo>
                        <a:pt x="103" y="96"/>
                        <a:pt x="103" y="96"/>
                        <a:pt x="103" y="96"/>
                      </a:cubicBezTo>
                      <a:cubicBezTo>
                        <a:pt x="103" y="104"/>
                        <a:pt x="103" y="104"/>
                        <a:pt x="103" y="104"/>
                      </a:cubicBezTo>
                      <a:cubicBezTo>
                        <a:pt x="114" y="104"/>
                        <a:pt x="114" y="104"/>
                        <a:pt x="114" y="104"/>
                      </a:cubicBezTo>
                      <a:cubicBezTo>
                        <a:pt x="136" y="104"/>
                        <a:pt x="154" y="86"/>
                        <a:pt x="154" y="64"/>
                      </a:cubicBezTo>
                      <a:cubicBezTo>
                        <a:pt x="154" y="42"/>
                        <a:pt x="136" y="24"/>
                        <a:pt x="114" y="2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defTabSz="609600" fontAlgn="auto"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  <a:defRPr/>
                  </a:pPr>
                  <a:endParaRPr lang="zh-CN" altLang="en-US" sz="3200" kern="0">
                    <a:solidFill>
                      <a:srgbClr val="A3C5C4"/>
                    </a:solidFill>
                    <a:latin typeface="Century Gothic" panose="020B0502020202020204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313" name="Freeform 494"/>
              <p:cNvSpPr>
                <a:spLocks noEditPoints="1"/>
              </p:cNvSpPr>
              <p:nvPr/>
            </p:nvSpPr>
            <p:spPr bwMode="auto">
              <a:xfrm>
                <a:off x="3556771" y="2131825"/>
                <a:ext cx="106549" cy="69741"/>
              </a:xfrm>
              <a:custGeom>
                <a:avLst/>
                <a:gdLst>
                  <a:gd name="T0" fmla="*/ 106 w 116"/>
                  <a:gd name="T1" fmla="*/ 0 h 76"/>
                  <a:gd name="T2" fmla="*/ 9 w 116"/>
                  <a:gd name="T3" fmla="*/ 0 h 76"/>
                  <a:gd name="T4" fmla="*/ 0 w 116"/>
                  <a:gd name="T5" fmla="*/ 9 h 76"/>
                  <a:gd name="T6" fmla="*/ 0 w 116"/>
                  <a:gd name="T7" fmla="*/ 67 h 76"/>
                  <a:gd name="T8" fmla="*/ 9 w 116"/>
                  <a:gd name="T9" fmla="*/ 76 h 76"/>
                  <a:gd name="T10" fmla="*/ 106 w 116"/>
                  <a:gd name="T11" fmla="*/ 76 h 76"/>
                  <a:gd name="T12" fmla="*/ 116 w 116"/>
                  <a:gd name="T13" fmla="*/ 67 h 76"/>
                  <a:gd name="T14" fmla="*/ 116 w 116"/>
                  <a:gd name="T15" fmla="*/ 9 h 76"/>
                  <a:gd name="T16" fmla="*/ 106 w 116"/>
                  <a:gd name="T17" fmla="*/ 0 h 76"/>
                  <a:gd name="T18" fmla="*/ 109 w 116"/>
                  <a:gd name="T19" fmla="*/ 67 h 76"/>
                  <a:gd name="T20" fmla="*/ 106 w 116"/>
                  <a:gd name="T21" fmla="*/ 69 h 76"/>
                  <a:gd name="T22" fmla="*/ 9 w 116"/>
                  <a:gd name="T23" fmla="*/ 69 h 76"/>
                  <a:gd name="T24" fmla="*/ 7 w 116"/>
                  <a:gd name="T25" fmla="*/ 67 h 76"/>
                  <a:gd name="T26" fmla="*/ 7 w 116"/>
                  <a:gd name="T27" fmla="*/ 9 h 76"/>
                  <a:gd name="T28" fmla="*/ 9 w 116"/>
                  <a:gd name="T29" fmla="*/ 7 h 76"/>
                  <a:gd name="T30" fmla="*/ 106 w 116"/>
                  <a:gd name="T31" fmla="*/ 7 h 76"/>
                  <a:gd name="T32" fmla="*/ 109 w 116"/>
                  <a:gd name="T33" fmla="*/ 9 h 76"/>
                  <a:gd name="T34" fmla="*/ 109 w 116"/>
                  <a:gd name="T35" fmla="*/ 67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16" h="76">
                    <a:moveTo>
                      <a:pt x="106" y="0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4" y="0"/>
                      <a:pt x="0" y="4"/>
                      <a:pt x="0" y="9"/>
                    </a:cubicBezTo>
                    <a:cubicBezTo>
                      <a:pt x="0" y="67"/>
                      <a:pt x="0" y="67"/>
                      <a:pt x="0" y="67"/>
                    </a:cubicBezTo>
                    <a:cubicBezTo>
                      <a:pt x="0" y="72"/>
                      <a:pt x="4" y="76"/>
                      <a:pt x="9" y="76"/>
                    </a:cubicBezTo>
                    <a:cubicBezTo>
                      <a:pt x="106" y="76"/>
                      <a:pt x="106" y="76"/>
                      <a:pt x="106" y="76"/>
                    </a:cubicBezTo>
                    <a:cubicBezTo>
                      <a:pt x="111" y="76"/>
                      <a:pt x="116" y="72"/>
                      <a:pt x="116" y="67"/>
                    </a:cubicBezTo>
                    <a:cubicBezTo>
                      <a:pt x="116" y="9"/>
                      <a:pt x="116" y="9"/>
                      <a:pt x="116" y="9"/>
                    </a:cubicBezTo>
                    <a:cubicBezTo>
                      <a:pt x="116" y="4"/>
                      <a:pt x="111" y="0"/>
                      <a:pt x="106" y="0"/>
                    </a:cubicBezTo>
                    <a:close/>
                    <a:moveTo>
                      <a:pt x="109" y="67"/>
                    </a:moveTo>
                    <a:cubicBezTo>
                      <a:pt x="109" y="68"/>
                      <a:pt x="108" y="69"/>
                      <a:pt x="106" y="69"/>
                    </a:cubicBezTo>
                    <a:cubicBezTo>
                      <a:pt x="9" y="69"/>
                      <a:pt x="9" y="69"/>
                      <a:pt x="9" y="69"/>
                    </a:cubicBezTo>
                    <a:cubicBezTo>
                      <a:pt x="8" y="69"/>
                      <a:pt x="7" y="68"/>
                      <a:pt x="7" y="67"/>
                    </a:cubicBezTo>
                    <a:cubicBezTo>
                      <a:pt x="7" y="9"/>
                      <a:pt x="7" y="9"/>
                      <a:pt x="7" y="9"/>
                    </a:cubicBezTo>
                    <a:cubicBezTo>
                      <a:pt x="7" y="8"/>
                      <a:pt x="8" y="7"/>
                      <a:pt x="9" y="7"/>
                    </a:cubicBezTo>
                    <a:cubicBezTo>
                      <a:pt x="106" y="7"/>
                      <a:pt x="106" y="7"/>
                      <a:pt x="106" y="7"/>
                    </a:cubicBezTo>
                    <a:cubicBezTo>
                      <a:pt x="108" y="7"/>
                      <a:pt x="109" y="8"/>
                      <a:pt x="109" y="9"/>
                    </a:cubicBezTo>
                    <a:lnTo>
                      <a:pt x="109" y="6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6096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3200" kern="0">
                  <a:solidFill>
                    <a:srgbClr val="A3C5C4"/>
                  </a:solidFill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314" name="Freeform 495"/>
              <p:cNvSpPr>
                <a:spLocks noEditPoints="1"/>
              </p:cNvSpPr>
              <p:nvPr/>
            </p:nvSpPr>
            <p:spPr bwMode="auto">
              <a:xfrm>
                <a:off x="3587380" y="2144612"/>
                <a:ext cx="44556" cy="44944"/>
              </a:xfrm>
              <a:custGeom>
                <a:avLst/>
                <a:gdLst>
                  <a:gd name="T0" fmla="*/ 25 w 49"/>
                  <a:gd name="T1" fmla="*/ 0 h 49"/>
                  <a:gd name="T2" fmla="*/ 0 w 49"/>
                  <a:gd name="T3" fmla="*/ 24 h 49"/>
                  <a:gd name="T4" fmla="*/ 25 w 49"/>
                  <a:gd name="T5" fmla="*/ 49 h 49"/>
                  <a:gd name="T6" fmla="*/ 49 w 49"/>
                  <a:gd name="T7" fmla="*/ 24 h 49"/>
                  <a:gd name="T8" fmla="*/ 25 w 49"/>
                  <a:gd name="T9" fmla="*/ 0 h 49"/>
                  <a:gd name="T10" fmla="*/ 41 w 49"/>
                  <a:gd name="T11" fmla="*/ 25 h 49"/>
                  <a:gd name="T12" fmla="*/ 16 w 49"/>
                  <a:gd name="T13" fmla="*/ 39 h 49"/>
                  <a:gd name="T14" fmla="*/ 16 w 49"/>
                  <a:gd name="T15" fmla="*/ 39 h 49"/>
                  <a:gd name="T16" fmla="*/ 15 w 49"/>
                  <a:gd name="T17" fmla="*/ 39 h 49"/>
                  <a:gd name="T18" fmla="*/ 14 w 49"/>
                  <a:gd name="T19" fmla="*/ 38 h 49"/>
                  <a:gd name="T20" fmla="*/ 14 w 49"/>
                  <a:gd name="T21" fmla="*/ 10 h 49"/>
                  <a:gd name="T22" fmla="*/ 15 w 49"/>
                  <a:gd name="T23" fmla="*/ 9 h 49"/>
                  <a:gd name="T24" fmla="*/ 16 w 49"/>
                  <a:gd name="T25" fmla="*/ 9 h 49"/>
                  <a:gd name="T26" fmla="*/ 41 w 49"/>
                  <a:gd name="T27" fmla="*/ 23 h 49"/>
                  <a:gd name="T28" fmla="*/ 41 w 49"/>
                  <a:gd name="T29" fmla="*/ 24 h 49"/>
                  <a:gd name="T30" fmla="*/ 41 w 49"/>
                  <a:gd name="T31" fmla="*/ 25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9" h="49">
                    <a:moveTo>
                      <a:pt x="25" y="0"/>
                    </a:moveTo>
                    <a:cubicBezTo>
                      <a:pt x="11" y="0"/>
                      <a:pt x="0" y="11"/>
                      <a:pt x="0" y="24"/>
                    </a:cubicBezTo>
                    <a:cubicBezTo>
                      <a:pt x="0" y="38"/>
                      <a:pt x="11" y="49"/>
                      <a:pt x="25" y="49"/>
                    </a:cubicBezTo>
                    <a:cubicBezTo>
                      <a:pt x="38" y="49"/>
                      <a:pt x="49" y="38"/>
                      <a:pt x="49" y="24"/>
                    </a:cubicBezTo>
                    <a:cubicBezTo>
                      <a:pt x="49" y="11"/>
                      <a:pt x="38" y="0"/>
                      <a:pt x="25" y="0"/>
                    </a:cubicBezTo>
                    <a:close/>
                    <a:moveTo>
                      <a:pt x="41" y="25"/>
                    </a:moveTo>
                    <a:cubicBezTo>
                      <a:pt x="16" y="39"/>
                      <a:pt x="16" y="39"/>
                      <a:pt x="16" y="39"/>
                    </a:cubicBezTo>
                    <a:cubicBezTo>
                      <a:pt x="16" y="39"/>
                      <a:pt x="16" y="39"/>
                      <a:pt x="16" y="39"/>
                    </a:cubicBezTo>
                    <a:cubicBezTo>
                      <a:pt x="15" y="39"/>
                      <a:pt x="15" y="39"/>
                      <a:pt x="15" y="39"/>
                    </a:cubicBezTo>
                    <a:cubicBezTo>
                      <a:pt x="15" y="39"/>
                      <a:pt x="14" y="39"/>
                      <a:pt x="14" y="38"/>
                    </a:cubicBezTo>
                    <a:cubicBezTo>
                      <a:pt x="14" y="10"/>
                      <a:pt x="14" y="10"/>
                      <a:pt x="14" y="10"/>
                    </a:cubicBezTo>
                    <a:cubicBezTo>
                      <a:pt x="14" y="9"/>
                      <a:pt x="15" y="9"/>
                      <a:pt x="15" y="9"/>
                    </a:cubicBezTo>
                    <a:cubicBezTo>
                      <a:pt x="15" y="9"/>
                      <a:pt x="16" y="9"/>
                      <a:pt x="16" y="9"/>
                    </a:cubicBezTo>
                    <a:cubicBezTo>
                      <a:pt x="41" y="23"/>
                      <a:pt x="41" y="23"/>
                      <a:pt x="41" y="23"/>
                    </a:cubicBezTo>
                    <a:cubicBezTo>
                      <a:pt x="41" y="23"/>
                      <a:pt x="41" y="24"/>
                      <a:pt x="41" y="24"/>
                    </a:cubicBezTo>
                    <a:cubicBezTo>
                      <a:pt x="41" y="25"/>
                      <a:pt x="41" y="25"/>
                      <a:pt x="41" y="2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6096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3200" kern="0">
                  <a:solidFill>
                    <a:srgbClr val="A3C5C4"/>
                  </a:solidFill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315" name="Freeform 496"/>
              <p:cNvSpPr/>
              <p:nvPr/>
            </p:nvSpPr>
            <p:spPr bwMode="auto">
              <a:xfrm>
                <a:off x="5007769" y="2368169"/>
                <a:ext cx="42232" cy="84077"/>
              </a:xfrm>
              <a:custGeom>
                <a:avLst/>
                <a:gdLst>
                  <a:gd name="T0" fmla="*/ 26 w 46"/>
                  <a:gd name="T1" fmla="*/ 1 h 92"/>
                  <a:gd name="T2" fmla="*/ 21 w 46"/>
                  <a:gd name="T3" fmla="*/ 1 h 92"/>
                  <a:gd name="T4" fmla="*/ 4 w 46"/>
                  <a:gd name="T5" fmla="*/ 42 h 92"/>
                  <a:gd name="T6" fmla="*/ 8 w 46"/>
                  <a:gd name="T7" fmla="*/ 61 h 92"/>
                  <a:gd name="T8" fmla="*/ 40 w 46"/>
                  <a:gd name="T9" fmla="*/ 91 h 92"/>
                  <a:gd name="T10" fmla="*/ 41 w 46"/>
                  <a:gd name="T11" fmla="*/ 90 h 92"/>
                  <a:gd name="T12" fmla="*/ 45 w 46"/>
                  <a:gd name="T13" fmla="*/ 88 h 92"/>
                  <a:gd name="T14" fmla="*/ 46 w 46"/>
                  <a:gd name="T15" fmla="*/ 83 h 92"/>
                  <a:gd name="T16" fmla="*/ 30 w 46"/>
                  <a:gd name="T17" fmla="*/ 6 h 92"/>
                  <a:gd name="T18" fmla="*/ 26 w 46"/>
                  <a:gd name="T19" fmla="*/ 1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6" h="92">
                    <a:moveTo>
                      <a:pt x="26" y="1"/>
                    </a:moveTo>
                    <a:cubicBezTo>
                      <a:pt x="25" y="0"/>
                      <a:pt x="23" y="0"/>
                      <a:pt x="21" y="1"/>
                    </a:cubicBezTo>
                    <a:cubicBezTo>
                      <a:pt x="7" y="6"/>
                      <a:pt x="0" y="24"/>
                      <a:pt x="4" y="42"/>
                    </a:cubicBezTo>
                    <a:cubicBezTo>
                      <a:pt x="8" y="61"/>
                      <a:pt x="8" y="61"/>
                      <a:pt x="8" y="61"/>
                    </a:cubicBezTo>
                    <a:cubicBezTo>
                      <a:pt x="12" y="79"/>
                      <a:pt x="26" y="92"/>
                      <a:pt x="40" y="91"/>
                    </a:cubicBezTo>
                    <a:cubicBezTo>
                      <a:pt x="40" y="91"/>
                      <a:pt x="41" y="91"/>
                      <a:pt x="41" y="90"/>
                    </a:cubicBezTo>
                    <a:cubicBezTo>
                      <a:pt x="43" y="90"/>
                      <a:pt x="44" y="89"/>
                      <a:pt x="45" y="88"/>
                    </a:cubicBezTo>
                    <a:cubicBezTo>
                      <a:pt x="46" y="87"/>
                      <a:pt x="46" y="85"/>
                      <a:pt x="46" y="83"/>
                    </a:cubicBezTo>
                    <a:cubicBezTo>
                      <a:pt x="30" y="6"/>
                      <a:pt x="30" y="6"/>
                      <a:pt x="30" y="6"/>
                    </a:cubicBezTo>
                    <a:cubicBezTo>
                      <a:pt x="29" y="4"/>
                      <a:pt x="28" y="2"/>
                      <a:pt x="2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6096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3200" kern="0">
                  <a:solidFill>
                    <a:srgbClr val="A3C5C4"/>
                  </a:solidFill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316" name="Freeform 497"/>
              <p:cNvSpPr/>
              <p:nvPr/>
            </p:nvSpPr>
            <p:spPr bwMode="auto">
              <a:xfrm>
                <a:off x="5111218" y="2368169"/>
                <a:ext cx="42232" cy="84077"/>
              </a:xfrm>
              <a:custGeom>
                <a:avLst/>
                <a:gdLst>
                  <a:gd name="T0" fmla="*/ 20 w 46"/>
                  <a:gd name="T1" fmla="*/ 1 h 92"/>
                  <a:gd name="T2" fmla="*/ 25 w 46"/>
                  <a:gd name="T3" fmla="*/ 1 h 92"/>
                  <a:gd name="T4" fmla="*/ 42 w 46"/>
                  <a:gd name="T5" fmla="*/ 42 h 92"/>
                  <a:gd name="T6" fmla="*/ 38 w 46"/>
                  <a:gd name="T7" fmla="*/ 61 h 92"/>
                  <a:gd name="T8" fmla="*/ 6 w 46"/>
                  <a:gd name="T9" fmla="*/ 91 h 92"/>
                  <a:gd name="T10" fmla="*/ 5 w 46"/>
                  <a:gd name="T11" fmla="*/ 90 h 92"/>
                  <a:gd name="T12" fmla="*/ 1 w 46"/>
                  <a:gd name="T13" fmla="*/ 88 h 92"/>
                  <a:gd name="T14" fmla="*/ 0 w 46"/>
                  <a:gd name="T15" fmla="*/ 83 h 92"/>
                  <a:gd name="T16" fmla="*/ 16 w 46"/>
                  <a:gd name="T17" fmla="*/ 6 h 92"/>
                  <a:gd name="T18" fmla="*/ 20 w 46"/>
                  <a:gd name="T19" fmla="*/ 1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6" h="92">
                    <a:moveTo>
                      <a:pt x="20" y="1"/>
                    </a:moveTo>
                    <a:cubicBezTo>
                      <a:pt x="21" y="0"/>
                      <a:pt x="23" y="0"/>
                      <a:pt x="25" y="1"/>
                    </a:cubicBezTo>
                    <a:cubicBezTo>
                      <a:pt x="39" y="6"/>
                      <a:pt x="46" y="24"/>
                      <a:pt x="42" y="42"/>
                    </a:cubicBezTo>
                    <a:cubicBezTo>
                      <a:pt x="38" y="61"/>
                      <a:pt x="38" y="61"/>
                      <a:pt x="38" y="61"/>
                    </a:cubicBezTo>
                    <a:cubicBezTo>
                      <a:pt x="34" y="79"/>
                      <a:pt x="20" y="92"/>
                      <a:pt x="6" y="91"/>
                    </a:cubicBezTo>
                    <a:cubicBezTo>
                      <a:pt x="6" y="91"/>
                      <a:pt x="5" y="91"/>
                      <a:pt x="5" y="90"/>
                    </a:cubicBezTo>
                    <a:cubicBezTo>
                      <a:pt x="3" y="90"/>
                      <a:pt x="2" y="89"/>
                      <a:pt x="1" y="88"/>
                    </a:cubicBezTo>
                    <a:cubicBezTo>
                      <a:pt x="0" y="87"/>
                      <a:pt x="0" y="85"/>
                      <a:pt x="0" y="83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17" y="4"/>
                      <a:pt x="18" y="2"/>
                      <a:pt x="2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6096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3200" kern="0">
                  <a:solidFill>
                    <a:srgbClr val="A3C5C4"/>
                  </a:solidFill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317" name="Freeform 498"/>
              <p:cNvSpPr/>
              <p:nvPr/>
            </p:nvSpPr>
            <p:spPr bwMode="auto">
              <a:xfrm>
                <a:off x="4995758" y="2297654"/>
                <a:ext cx="169702" cy="120884"/>
              </a:xfrm>
              <a:custGeom>
                <a:avLst/>
                <a:gdLst>
                  <a:gd name="T0" fmla="*/ 174 w 185"/>
                  <a:gd name="T1" fmla="*/ 131 h 132"/>
                  <a:gd name="T2" fmla="*/ 172 w 185"/>
                  <a:gd name="T3" fmla="*/ 131 h 132"/>
                  <a:gd name="T4" fmla="*/ 170 w 185"/>
                  <a:gd name="T5" fmla="*/ 125 h 132"/>
                  <a:gd name="T6" fmla="*/ 177 w 185"/>
                  <a:gd name="T7" fmla="*/ 93 h 132"/>
                  <a:gd name="T8" fmla="*/ 93 w 185"/>
                  <a:gd name="T9" fmla="*/ 9 h 132"/>
                  <a:gd name="T10" fmla="*/ 8 w 185"/>
                  <a:gd name="T11" fmla="*/ 93 h 132"/>
                  <a:gd name="T12" fmla="*/ 15 w 185"/>
                  <a:gd name="T13" fmla="*/ 125 h 132"/>
                  <a:gd name="T14" fmla="*/ 13 w 185"/>
                  <a:gd name="T15" fmla="*/ 131 h 132"/>
                  <a:gd name="T16" fmla="*/ 7 w 185"/>
                  <a:gd name="T17" fmla="*/ 129 h 132"/>
                  <a:gd name="T18" fmla="*/ 0 w 185"/>
                  <a:gd name="T19" fmla="*/ 93 h 132"/>
                  <a:gd name="T20" fmla="*/ 93 w 185"/>
                  <a:gd name="T21" fmla="*/ 0 h 132"/>
                  <a:gd name="T22" fmla="*/ 185 w 185"/>
                  <a:gd name="T23" fmla="*/ 93 h 132"/>
                  <a:gd name="T24" fmla="*/ 178 w 185"/>
                  <a:gd name="T25" fmla="*/ 129 h 132"/>
                  <a:gd name="T26" fmla="*/ 174 w 185"/>
                  <a:gd name="T27" fmla="*/ 131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85" h="132">
                    <a:moveTo>
                      <a:pt x="174" y="131"/>
                    </a:moveTo>
                    <a:cubicBezTo>
                      <a:pt x="173" y="131"/>
                      <a:pt x="173" y="131"/>
                      <a:pt x="172" y="131"/>
                    </a:cubicBezTo>
                    <a:cubicBezTo>
                      <a:pt x="170" y="130"/>
                      <a:pt x="169" y="128"/>
                      <a:pt x="170" y="125"/>
                    </a:cubicBezTo>
                    <a:cubicBezTo>
                      <a:pt x="174" y="115"/>
                      <a:pt x="177" y="104"/>
                      <a:pt x="177" y="93"/>
                    </a:cubicBezTo>
                    <a:cubicBezTo>
                      <a:pt x="177" y="47"/>
                      <a:pt x="139" y="9"/>
                      <a:pt x="93" y="9"/>
                    </a:cubicBezTo>
                    <a:cubicBezTo>
                      <a:pt x="46" y="9"/>
                      <a:pt x="8" y="47"/>
                      <a:pt x="8" y="93"/>
                    </a:cubicBezTo>
                    <a:cubicBezTo>
                      <a:pt x="8" y="104"/>
                      <a:pt x="11" y="115"/>
                      <a:pt x="15" y="125"/>
                    </a:cubicBezTo>
                    <a:cubicBezTo>
                      <a:pt x="16" y="128"/>
                      <a:pt x="15" y="130"/>
                      <a:pt x="13" y="131"/>
                    </a:cubicBezTo>
                    <a:cubicBezTo>
                      <a:pt x="10" y="132"/>
                      <a:pt x="8" y="131"/>
                      <a:pt x="7" y="129"/>
                    </a:cubicBezTo>
                    <a:cubicBezTo>
                      <a:pt x="2" y="117"/>
                      <a:pt x="0" y="105"/>
                      <a:pt x="0" y="93"/>
                    </a:cubicBezTo>
                    <a:cubicBezTo>
                      <a:pt x="0" y="42"/>
                      <a:pt x="41" y="0"/>
                      <a:pt x="93" y="0"/>
                    </a:cubicBezTo>
                    <a:cubicBezTo>
                      <a:pt x="144" y="0"/>
                      <a:pt x="185" y="42"/>
                      <a:pt x="185" y="93"/>
                    </a:cubicBezTo>
                    <a:cubicBezTo>
                      <a:pt x="185" y="105"/>
                      <a:pt x="183" y="117"/>
                      <a:pt x="178" y="129"/>
                    </a:cubicBezTo>
                    <a:cubicBezTo>
                      <a:pt x="177" y="130"/>
                      <a:pt x="176" y="131"/>
                      <a:pt x="174" y="13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6096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3200" kern="0">
                  <a:solidFill>
                    <a:srgbClr val="A3C5C4"/>
                  </a:solidFill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318" name="Freeform 499"/>
              <p:cNvSpPr/>
              <p:nvPr/>
            </p:nvSpPr>
            <p:spPr bwMode="auto">
              <a:xfrm>
                <a:off x="4995757" y="2297654"/>
                <a:ext cx="169702" cy="120884"/>
              </a:xfrm>
              <a:custGeom>
                <a:avLst/>
                <a:gdLst>
                  <a:gd name="T0" fmla="*/ 174 w 185"/>
                  <a:gd name="T1" fmla="*/ 131 h 132"/>
                  <a:gd name="T2" fmla="*/ 172 w 185"/>
                  <a:gd name="T3" fmla="*/ 131 h 132"/>
                  <a:gd name="T4" fmla="*/ 170 w 185"/>
                  <a:gd name="T5" fmla="*/ 125 h 132"/>
                  <a:gd name="T6" fmla="*/ 177 w 185"/>
                  <a:gd name="T7" fmla="*/ 93 h 132"/>
                  <a:gd name="T8" fmla="*/ 93 w 185"/>
                  <a:gd name="T9" fmla="*/ 9 h 132"/>
                  <a:gd name="T10" fmla="*/ 8 w 185"/>
                  <a:gd name="T11" fmla="*/ 93 h 132"/>
                  <a:gd name="T12" fmla="*/ 15 w 185"/>
                  <a:gd name="T13" fmla="*/ 125 h 132"/>
                  <a:gd name="T14" fmla="*/ 13 w 185"/>
                  <a:gd name="T15" fmla="*/ 131 h 132"/>
                  <a:gd name="T16" fmla="*/ 7 w 185"/>
                  <a:gd name="T17" fmla="*/ 129 h 132"/>
                  <a:gd name="T18" fmla="*/ 0 w 185"/>
                  <a:gd name="T19" fmla="*/ 93 h 132"/>
                  <a:gd name="T20" fmla="*/ 93 w 185"/>
                  <a:gd name="T21" fmla="*/ 0 h 132"/>
                  <a:gd name="T22" fmla="*/ 185 w 185"/>
                  <a:gd name="T23" fmla="*/ 93 h 132"/>
                  <a:gd name="T24" fmla="*/ 178 w 185"/>
                  <a:gd name="T25" fmla="*/ 129 h 132"/>
                  <a:gd name="T26" fmla="*/ 174 w 185"/>
                  <a:gd name="T27" fmla="*/ 131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85" h="132">
                    <a:moveTo>
                      <a:pt x="174" y="131"/>
                    </a:moveTo>
                    <a:cubicBezTo>
                      <a:pt x="173" y="131"/>
                      <a:pt x="173" y="131"/>
                      <a:pt x="172" y="131"/>
                    </a:cubicBezTo>
                    <a:cubicBezTo>
                      <a:pt x="170" y="130"/>
                      <a:pt x="169" y="128"/>
                      <a:pt x="170" y="125"/>
                    </a:cubicBezTo>
                    <a:cubicBezTo>
                      <a:pt x="174" y="115"/>
                      <a:pt x="177" y="104"/>
                      <a:pt x="177" y="93"/>
                    </a:cubicBezTo>
                    <a:cubicBezTo>
                      <a:pt x="177" y="47"/>
                      <a:pt x="139" y="9"/>
                      <a:pt x="93" y="9"/>
                    </a:cubicBezTo>
                    <a:cubicBezTo>
                      <a:pt x="46" y="9"/>
                      <a:pt x="8" y="47"/>
                      <a:pt x="8" y="93"/>
                    </a:cubicBezTo>
                    <a:cubicBezTo>
                      <a:pt x="8" y="104"/>
                      <a:pt x="11" y="115"/>
                      <a:pt x="15" y="125"/>
                    </a:cubicBezTo>
                    <a:cubicBezTo>
                      <a:pt x="16" y="128"/>
                      <a:pt x="15" y="130"/>
                      <a:pt x="13" y="131"/>
                    </a:cubicBezTo>
                    <a:cubicBezTo>
                      <a:pt x="10" y="132"/>
                      <a:pt x="8" y="131"/>
                      <a:pt x="7" y="129"/>
                    </a:cubicBezTo>
                    <a:cubicBezTo>
                      <a:pt x="2" y="117"/>
                      <a:pt x="0" y="105"/>
                      <a:pt x="0" y="93"/>
                    </a:cubicBezTo>
                    <a:cubicBezTo>
                      <a:pt x="0" y="42"/>
                      <a:pt x="41" y="0"/>
                      <a:pt x="93" y="0"/>
                    </a:cubicBezTo>
                    <a:cubicBezTo>
                      <a:pt x="144" y="0"/>
                      <a:pt x="185" y="42"/>
                      <a:pt x="185" y="93"/>
                    </a:cubicBezTo>
                    <a:cubicBezTo>
                      <a:pt x="185" y="105"/>
                      <a:pt x="183" y="117"/>
                      <a:pt x="178" y="129"/>
                    </a:cubicBezTo>
                    <a:cubicBezTo>
                      <a:pt x="177" y="130"/>
                      <a:pt x="176" y="131"/>
                      <a:pt x="174" y="13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6096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3200" kern="0">
                  <a:solidFill>
                    <a:srgbClr val="A3C5C4"/>
                  </a:solidFill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319" name="Freeform 500"/>
              <p:cNvSpPr/>
              <p:nvPr/>
            </p:nvSpPr>
            <p:spPr bwMode="auto">
              <a:xfrm>
                <a:off x="4998468" y="2297654"/>
                <a:ext cx="164279" cy="63155"/>
              </a:xfrm>
              <a:custGeom>
                <a:avLst/>
                <a:gdLst>
                  <a:gd name="T0" fmla="*/ 169 w 179"/>
                  <a:gd name="T1" fmla="*/ 68 h 69"/>
                  <a:gd name="T2" fmla="*/ 161 w 179"/>
                  <a:gd name="T3" fmla="*/ 63 h 69"/>
                  <a:gd name="T4" fmla="*/ 90 w 179"/>
                  <a:gd name="T5" fmla="*/ 18 h 69"/>
                  <a:gd name="T6" fmla="*/ 18 w 179"/>
                  <a:gd name="T7" fmla="*/ 63 h 69"/>
                  <a:gd name="T8" fmla="*/ 6 w 179"/>
                  <a:gd name="T9" fmla="*/ 67 h 69"/>
                  <a:gd name="T10" fmla="*/ 2 w 179"/>
                  <a:gd name="T11" fmla="*/ 55 h 69"/>
                  <a:gd name="T12" fmla="*/ 90 w 179"/>
                  <a:gd name="T13" fmla="*/ 0 h 69"/>
                  <a:gd name="T14" fmla="*/ 177 w 179"/>
                  <a:gd name="T15" fmla="*/ 55 h 69"/>
                  <a:gd name="T16" fmla="*/ 173 w 179"/>
                  <a:gd name="T17" fmla="*/ 67 h 69"/>
                  <a:gd name="T18" fmla="*/ 169 w 179"/>
                  <a:gd name="T19" fmla="*/ 68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9" h="69">
                    <a:moveTo>
                      <a:pt x="169" y="68"/>
                    </a:moveTo>
                    <a:cubicBezTo>
                      <a:pt x="166" y="68"/>
                      <a:pt x="163" y="66"/>
                      <a:pt x="161" y="63"/>
                    </a:cubicBezTo>
                    <a:cubicBezTo>
                      <a:pt x="148" y="35"/>
                      <a:pt x="120" y="18"/>
                      <a:pt x="90" y="18"/>
                    </a:cubicBezTo>
                    <a:cubicBezTo>
                      <a:pt x="59" y="18"/>
                      <a:pt x="31" y="35"/>
                      <a:pt x="18" y="63"/>
                    </a:cubicBezTo>
                    <a:cubicBezTo>
                      <a:pt x="16" y="67"/>
                      <a:pt x="10" y="69"/>
                      <a:pt x="6" y="67"/>
                    </a:cubicBezTo>
                    <a:cubicBezTo>
                      <a:pt x="2" y="65"/>
                      <a:pt x="0" y="60"/>
                      <a:pt x="2" y="55"/>
                    </a:cubicBezTo>
                    <a:cubicBezTo>
                      <a:pt x="18" y="22"/>
                      <a:pt x="52" y="0"/>
                      <a:pt x="90" y="0"/>
                    </a:cubicBezTo>
                    <a:cubicBezTo>
                      <a:pt x="127" y="0"/>
                      <a:pt x="161" y="22"/>
                      <a:pt x="177" y="55"/>
                    </a:cubicBezTo>
                    <a:cubicBezTo>
                      <a:pt x="179" y="60"/>
                      <a:pt x="177" y="65"/>
                      <a:pt x="173" y="67"/>
                    </a:cubicBezTo>
                    <a:cubicBezTo>
                      <a:pt x="172" y="67"/>
                      <a:pt x="170" y="68"/>
                      <a:pt x="169" y="6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6096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3200" kern="0">
                  <a:solidFill>
                    <a:srgbClr val="A3C5C4"/>
                  </a:solidFill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320" name="Freeform 501"/>
              <p:cNvSpPr>
                <a:spLocks noEditPoints="1"/>
              </p:cNvSpPr>
              <p:nvPr/>
            </p:nvSpPr>
            <p:spPr bwMode="auto">
              <a:xfrm>
                <a:off x="4964766" y="1528956"/>
                <a:ext cx="100737" cy="53468"/>
              </a:xfrm>
              <a:custGeom>
                <a:avLst/>
                <a:gdLst>
                  <a:gd name="T0" fmla="*/ 55 w 110"/>
                  <a:gd name="T1" fmla="*/ 0 h 58"/>
                  <a:gd name="T2" fmla="*/ 0 w 110"/>
                  <a:gd name="T3" fmla="*/ 29 h 58"/>
                  <a:gd name="T4" fmla="*/ 0 w 110"/>
                  <a:gd name="T5" fmla="*/ 29 h 58"/>
                  <a:gd name="T6" fmla="*/ 55 w 110"/>
                  <a:gd name="T7" fmla="*/ 58 h 58"/>
                  <a:gd name="T8" fmla="*/ 110 w 110"/>
                  <a:gd name="T9" fmla="*/ 29 h 58"/>
                  <a:gd name="T10" fmla="*/ 110 w 110"/>
                  <a:gd name="T11" fmla="*/ 29 h 58"/>
                  <a:gd name="T12" fmla="*/ 55 w 110"/>
                  <a:gd name="T13" fmla="*/ 0 h 58"/>
                  <a:gd name="T14" fmla="*/ 57 w 110"/>
                  <a:gd name="T15" fmla="*/ 24 h 58"/>
                  <a:gd name="T16" fmla="*/ 64 w 110"/>
                  <a:gd name="T17" fmla="*/ 17 h 58"/>
                  <a:gd name="T18" fmla="*/ 71 w 110"/>
                  <a:gd name="T19" fmla="*/ 24 h 58"/>
                  <a:gd name="T20" fmla="*/ 64 w 110"/>
                  <a:gd name="T21" fmla="*/ 30 h 58"/>
                  <a:gd name="T22" fmla="*/ 57 w 110"/>
                  <a:gd name="T23" fmla="*/ 24 h 58"/>
                  <a:gd name="T24" fmla="*/ 7 w 110"/>
                  <a:gd name="T25" fmla="*/ 29 h 58"/>
                  <a:gd name="T26" fmla="*/ 43 w 110"/>
                  <a:gd name="T27" fmla="*/ 8 h 58"/>
                  <a:gd name="T28" fmla="*/ 30 w 110"/>
                  <a:gd name="T29" fmla="*/ 29 h 58"/>
                  <a:gd name="T30" fmla="*/ 42 w 110"/>
                  <a:gd name="T31" fmla="*/ 50 h 58"/>
                  <a:gd name="T32" fmla="*/ 23 w 110"/>
                  <a:gd name="T33" fmla="*/ 44 h 58"/>
                  <a:gd name="T34" fmla="*/ 7 w 110"/>
                  <a:gd name="T35" fmla="*/ 29 h 58"/>
                  <a:gd name="T36" fmla="*/ 67 w 110"/>
                  <a:gd name="T37" fmla="*/ 50 h 58"/>
                  <a:gd name="T38" fmla="*/ 79 w 110"/>
                  <a:gd name="T39" fmla="*/ 29 h 58"/>
                  <a:gd name="T40" fmla="*/ 66 w 110"/>
                  <a:gd name="T41" fmla="*/ 8 h 58"/>
                  <a:gd name="T42" fmla="*/ 102 w 110"/>
                  <a:gd name="T43" fmla="*/ 29 h 58"/>
                  <a:gd name="T44" fmla="*/ 67 w 110"/>
                  <a:gd name="T45" fmla="*/ 5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10" h="58">
                    <a:moveTo>
                      <a:pt x="55" y="0"/>
                    </a:moveTo>
                    <a:cubicBezTo>
                      <a:pt x="28" y="0"/>
                      <a:pt x="6" y="12"/>
                      <a:pt x="0" y="29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6" y="46"/>
                      <a:pt x="28" y="58"/>
                      <a:pt x="55" y="58"/>
                    </a:cubicBezTo>
                    <a:cubicBezTo>
                      <a:pt x="81" y="58"/>
                      <a:pt x="103" y="46"/>
                      <a:pt x="110" y="29"/>
                    </a:cubicBezTo>
                    <a:cubicBezTo>
                      <a:pt x="110" y="29"/>
                      <a:pt x="110" y="29"/>
                      <a:pt x="110" y="29"/>
                    </a:cubicBezTo>
                    <a:cubicBezTo>
                      <a:pt x="103" y="12"/>
                      <a:pt x="81" y="0"/>
                      <a:pt x="55" y="0"/>
                    </a:cubicBezTo>
                    <a:close/>
                    <a:moveTo>
                      <a:pt x="57" y="24"/>
                    </a:moveTo>
                    <a:cubicBezTo>
                      <a:pt x="57" y="20"/>
                      <a:pt x="60" y="17"/>
                      <a:pt x="64" y="17"/>
                    </a:cubicBezTo>
                    <a:cubicBezTo>
                      <a:pt x="68" y="17"/>
                      <a:pt x="71" y="20"/>
                      <a:pt x="71" y="24"/>
                    </a:cubicBezTo>
                    <a:cubicBezTo>
                      <a:pt x="71" y="27"/>
                      <a:pt x="68" y="30"/>
                      <a:pt x="64" y="30"/>
                    </a:cubicBezTo>
                    <a:cubicBezTo>
                      <a:pt x="60" y="30"/>
                      <a:pt x="57" y="27"/>
                      <a:pt x="57" y="24"/>
                    </a:cubicBezTo>
                    <a:close/>
                    <a:moveTo>
                      <a:pt x="7" y="29"/>
                    </a:moveTo>
                    <a:cubicBezTo>
                      <a:pt x="13" y="19"/>
                      <a:pt x="27" y="11"/>
                      <a:pt x="43" y="8"/>
                    </a:cubicBezTo>
                    <a:cubicBezTo>
                      <a:pt x="35" y="12"/>
                      <a:pt x="30" y="20"/>
                      <a:pt x="30" y="29"/>
                    </a:cubicBezTo>
                    <a:cubicBezTo>
                      <a:pt x="30" y="38"/>
                      <a:pt x="35" y="46"/>
                      <a:pt x="42" y="50"/>
                    </a:cubicBezTo>
                    <a:cubicBezTo>
                      <a:pt x="35" y="49"/>
                      <a:pt x="29" y="47"/>
                      <a:pt x="23" y="44"/>
                    </a:cubicBezTo>
                    <a:cubicBezTo>
                      <a:pt x="16" y="40"/>
                      <a:pt x="10" y="35"/>
                      <a:pt x="7" y="29"/>
                    </a:cubicBezTo>
                    <a:close/>
                    <a:moveTo>
                      <a:pt x="67" y="50"/>
                    </a:moveTo>
                    <a:cubicBezTo>
                      <a:pt x="74" y="46"/>
                      <a:pt x="79" y="38"/>
                      <a:pt x="79" y="29"/>
                    </a:cubicBezTo>
                    <a:cubicBezTo>
                      <a:pt x="79" y="20"/>
                      <a:pt x="74" y="12"/>
                      <a:pt x="66" y="8"/>
                    </a:cubicBezTo>
                    <a:cubicBezTo>
                      <a:pt x="83" y="11"/>
                      <a:pt x="96" y="19"/>
                      <a:pt x="102" y="29"/>
                    </a:cubicBezTo>
                    <a:cubicBezTo>
                      <a:pt x="96" y="40"/>
                      <a:pt x="83" y="48"/>
                      <a:pt x="67" y="5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60960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3200" kern="0">
                  <a:solidFill>
                    <a:srgbClr val="A3C5C4"/>
                  </a:solidFill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</p:grpSp>
        <p:cxnSp>
          <p:nvCxnSpPr>
            <p:cNvPr id="85" name="直接连接符 646"/>
            <p:cNvCxnSpPr/>
            <p:nvPr/>
          </p:nvCxnSpPr>
          <p:spPr>
            <a:xfrm flipV="1">
              <a:off x="5478712" y="1149848"/>
              <a:ext cx="584577" cy="298413"/>
            </a:xfrm>
            <a:prstGeom prst="line">
              <a:avLst/>
            </a:prstGeom>
            <a:noFill/>
            <a:ln w="25400" cap="rnd" cmpd="sng" algn="ctr">
              <a:solidFill>
                <a:srgbClr val="7AB32E"/>
              </a:solidFill>
              <a:prstDash val="solid"/>
              <a:round/>
            </a:ln>
            <a:effectLst/>
          </p:spPr>
        </p:cxnSp>
        <p:cxnSp>
          <p:nvCxnSpPr>
            <p:cNvPr id="86" name="直接连接符 647"/>
            <p:cNvCxnSpPr/>
            <p:nvPr/>
          </p:nvCxnSpPr>
          <p:spPr>
            <a:xfrm flipH="1" flipV="1">
              <a:off x="3104276" y="1211730"/>
              <a:ext cx="486599" cy="202663"/>
            </a:xfrm>
            <a:prstGeom prst="line">
              <a:avLst/>
            </a:prstGeom>
            <a:noFill/>
            <a:ln w="25400" cap="rnd" cmpd="sng" algn="ctr">
              <a:solidFill>
                <a:srgbClr val="7AB32E"/>
              </a:solidFill>
              <a:prstDash val="solid"/>
              <a:round/>
            </a:ln>
            <a:effectLst/>
          </p:spPr>
        </p:cxnSp>
        <p:cxnSp>
          <p:nvCxnSpPr>
            <p:cNvPr id="88" name="直接连接符 652"/>
            <p:cNvCxnSpPr/>
            <p:nvPr/>
          </p:nvCxnSpPr>
          <p:spPr>
            <a:xfrm>
              <a:off x="5739015" y="2887585"/>
              <a:ext cx="496643" cy="200852"/>
            </a:xfrm>
            <a:prstGeom prst="line">
              <a:avLst/>
            </a:prstGeom>
            <a:noFill/>
            <a:ln w="25400" cap="rnd" cmpd="sng" algn="ctr">
              <a:solidFill>
                <a:srgbClr val="7AB32E"/>
              </a:solidFill>
              <a:prstDash val="solid"/>
              <a:round/>
            </a:ln>
            <a:effectLst/>
          </p:spPr>
        </p:cxnSp>
        <p:cxnSp>
          <p:nvCxnSpPr>
            <p:cNvPr id="89" name="直接连接符 654"/>
            <p:cNvCxnSpPr/>
            <p:nvPr/>
          </p:nvCxnSpPr>
          <p:spPr>
            <a:xfrm flipV="1">
              <a:off x="2865031" y="2902560"/>
              <a:ext cx="483891" cy="224815"/>
            </a:xfrm>
            <a:prstGeom prst="line">
              <a:avLst/>
            </a:prstGeom>
            <a:noFill/>
            <a:ln w="25400" cap="rnd" cmpd="sng" algn="ctr">
              <a:solidFill>
                <a:srgbClr val="7AB32E"/>
              </a:solidFill>
              <a:prstDash val="solid"/>
              <a:round/>
            </a:ln>
            <a:effectLst/>
          </p:spPr>
        </p:cxnSp>
      </p:grpSp>
      <p:sp>
        <p:nvSpPr>
          <p:cNvPr id="335" name="文本框 334"/>
          <p:cNvSpPr txBox="1"/>
          <p:nvPr/>
        </p:nvSpPr>
        <p:spPr>
          <a:xfrm>
            <a:off x="5195013" y="781050"/>
            <a:ext cx="15440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9600" fontAlgn="auto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zh-CN" altLang="en-US" sz="3200" b="1" smtClean="0">
                <a:solidFill>
                  <a:srgbClr val="7AB32E"/>
                </a:solidFill>
                <a:latin typeface="Century Gothic" panose="020B0502020202020204"/>
                <a:ea typeface="微软雅黑" panose="020B0503020204020204" pitchFamily="34" charset="-122"/>
              </a:rPr>
              <a:t>创新点</a:t>
            </a:r>
            <a:endParaRPr lang="zh-CN" altLang="en-US" sz="3200" b="1" dirty="0">
              <a:solidFill>
                <a:srgbClr val="7AB32E"/>
              </a:solidFill>
              <a:latin typeface="Century Gothic" panose="020B0502020202020204"/>
              <a:ea typeface="微软雅黑" panose="020B0503020204020204" pitchFamily="34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7880427" y="1539140"/>
            <a:ext cx="2835928" cy="705010"/>
            <a:chOff x="7831197" y="1539140"/>
            <a:chExt cx="2835928" cy="705010"/>
          </a:xfrm>
        </p:grpSpPr>
        <p:sp>
          <p:nvSpPr>
            <p:cNvPr id="76" name="文本框 75"/>
            <p:cNvSpPr txBox="1"/>
            <p:nvPr/>
          </p:nvSpPr>
          <p:spPr>
            <a:xfrm flipH="1">
              <a:off x="7831197" y="1715382"/>
              <a:ext cx="20313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 defTabSz="609600" fontAlgn="auto"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zh-CN" altLang="en-US" sz="2400" b="1" dirty="0" smtClean="0">
                  <a:solidFill>
                    <a:srgbClr val="EE8272"/>
                  </a:solidFill>
                  <a:latin typeface="Century Gothic" panose="020B0502020202020204"/>
                  <a:ea typeface="微软雅黑" panose="020B0503020204020204" pitchFamily="34" charset="-122"/>
                </a:rPr>
                <a:t>远程自动提醒</a:t>
              </a:r>
              <a:endParaRPr lang="zh-CN" altLang="en-US" sz="2400" b="1" dirty="0">
                <a:solidFill>
                  <a:srgbClr val="EE8272"/>
                </a:solidFill>
                <a:latin typeface="Century Gothic" panose="020B0502020202020204"/>
                <a:ea typeface="微软雅黑" panose="020B0503020204020204" pitchFamily="34" charset="-122"/>
              </a:endParaRPr>
            </a:p>
          </p:txBody>
        </p:sp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888257" y="1539140"/>
              <a:ext cx="778868" cy="705010"/>
            </a:xfrm>
            <a:prstGeom prst="rect">
              <a:avLst/>
            </a:prstGeom>
            <a:solidFill>
              <a:srgbClr val="7AB32E"/>
            </a:solidFill>
            <a:ln w="25400" cap="flat" cmpd="sng" algn="ctr">
              <a:noFill/>
              <a:prstDash val="solid"/>
            </a:ln>
            <a:effectLst/>
          </p:spPr>
        </p:pic>
      </p:grpSp>
      <p:grpSp>
        <p:nvGrpSpPr>
          <p:cNvPr id="334" name="组合 261"/>
          <p:cNvGrpSpPr/>
          <p:nvPr/>
        </p:nvGrpSpPr>
        <p:grpSpPr>
          <a:xfrm>
            <a:off x="1016260" y="4217544"/>
            <a:ext cx="675691" cy="675691"/>
            <a:chOff x="700605" y="3560463"/>
            <a:chExt cx="506768" cy="506768"/>
          </a:xfrm>
        </p:grpSpPr>
        <p:sp>
          <p:nvSpPr>
            <p:cNvPr id="336" name="椭圆 335"/>
            <p:cNvSpPr/>
            <p:nvPr/>
          </p:nvSpPr>
          <p:spPr>
            <a:xfrm>
              <a:off x="700605" y="3560463"/>
              <a:ext cx="506768" cy="506768"/>
            </a:xfrm>
            <a:prstGeom prst="ellipse">
              <a:avLst/>
            </a:prstGeom>
            <a:solidFill>
              <a:srgbClr val="7AB32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609600" eaLnBrk="1" fontAlgn="auto" hangingPunct="1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 sz="3200" kern="0">
                <a:solidFill>
                  <a:srgbClr val="397E9E"/>
                </a:solidFill>
                <a:latin typeface="Century Gothic" panose="020B0502020202020204"/>
                <a:ea typeface="微软雅黑" panose="020B0503020204020204" pitchFamily="34" charset="-122"/>
              </a:endParaRPr>
            </a:p>
          </p:txBody>
        </p:sp>
        <p:grpSp>
          <p:nvGrpSpPr>
            <p:cNvPr id="337" name="组合 525"/>
            <p:cNvGrpSpPr/>
            <p:nvPr/>
          </p:nvGrpSpPr>
          <p:grpSpPr>
            <a:xfrm>
              <a:off x="809556" y="3670080"/>
              <a:ext cx="288866" cy="287534"/>
              <a:chOff x="8805863" y="7210425"/>
              <a:chExt cx="688975" cy="685800"/>
            </a:xfrm>
            <a:solidFill>
              <a:srgbClr val="FFFFFF"/>
            </a:solidFill>
          </p:grpSpPr>
          <p:sp>
            <p:nvSpPr>
              <p:cNvPr id="338" name="Freeform 21"/>
              <p:cNvSpPr>
                <a:spLocks noEditPoints="1"/>
              </p:cNvSpPr>
              <p:nvPr/>
            </p:nvSpPr>
            <p:spPr bwMode="auto">
              <a:xfrm>
                <a:off x="8805863" y="7210425"/>
                <a:ext cx="688975" cy="685800"/>
              </a:xfrm>
              <a:custGeom>
                <a:avLst/>
                <a:gdLst>
                  <a:gd name="T0" fmla="*/ 104 w 183"/>
                  <a:gd name="T1" fmla="*/ 182 h 182"/>
                  <a:gd name="T2" fmla="*/ 99 w 183"/>
                  <a:gd name="T3" fmla="*/ 180 h 182"/>
                  <a:gd name="T4" fmla="*/ 3 w 183"/>
                  <a:gd name="T5" fmla="*/ 84 h 182"/>
                  <a:gd name="T6" fmla="*/ 1 w 183"/>
                  <a:gd name="T7" fmla="*/ 78 h 182"/>
                  <a:gd name="T8" fmla="*/ 8 w 183"/>
                  <a:gd name="T9" fmla="*/ 13 h 182"/>
                  <a:gd name="T10" fmla="*/ 15 w 183"/>
                  <a:gd name="T11" fmla="*/ 7 h 182"/>
                  <a:gd name="T12" fmla="*/ 79 w 183"/>
                  <a:gd name="T13" fmla="*/ 0 h 182"/>
                  <a:gd name="T14" fmla="*/ 85 w 183"/>
                  <a:gd name="T15" fmla="*/ 2 h 182"/>
                  <a:gd name="T16" fmla="*/ 181 w 183"/>
                  <a:gd name="T17" fmla="*/ 98 h 182"/>
                  <a:gd name="T18" fmla="*/ 183 w 183"/>
                  <a:gd name="T19" fmla="*/ 103 h 182"/>
                  <a:gd name="T20" fmla="*/ 181 w 183"/>
                  <a:gd name="T21" fmla="*/ 109 h 182"/>
                  <a:gd name="T22" fmla="*/ 110 w 183"/>
                  <a:gd name="T23" fmla="*/ 180 h 182"/>
                  <a:gd name="T24" fmla="*/ 104 w 183"/>
                  <a:gd name="T25" fmla="*/ 182 h 182"/>
                  <a:gd name="T26" fmla="*/ 16 w 183"/>
                  <a:gd name="T27" fmla="*/ 76 h 182"/>
                  <a:gd name="T28" fmla="*/ 104 w 183"/>
                  <a:gd name="T29" fmla="*/ 163 h 182"/>
                  <a:gd name="T30" fmla="*/ 164 w 183"/>
                  <a:gd name="T31" fmla="*/ 103 h 182"/>
                  <a:gd name="T32" fmla="*/ 77 w 183"/>
                  <a:gd name="T33" fmla="*/ 16 h 182"/>
                  <a:gd name="T34" fmla="*/ 23 w 183"/>
                  <a:gd name="T35" fmla="*/ 21 h 182"/>
                  <a:gd name="T36" fmla="*/ 16 w 183"/>
                  <a:gd name="T37" fmla="*/ 76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83" h="182">
                    <a:moveTo>
                      <a:pt x="104" y="182"/>
                    </a:moveTo>
                    <a:cubicBezTo>
                      <a:pt x="102" y="182"/>
                      <a:pt x="100" y="181"/>
                      <a:pt x="99" y="180"/>
                    </a:cubicBezTo>
                    <a:cubicBezTo>
                      <a:pt x="3" y="84"/>
                      <a:pt x="3" y="84"/>
                      <a:pt x="3" y="84"/>
                    </a:cubicBezTo>
                    <a:cubicBezTo>
                      <a:pt x="1" y="82"/>
                      <a:pt x="0" y="80"/>
                      <a:pt x="1" y="78"/>
                    </a:cubicBezTo>
                    <a:cubicBezTo>
                      <a:pt x="8" y="13"/>
                      <a:pt x="8" y="13"/>
                      <a:pt x="8" y="13"/>
                    </a:cubicBezTo>
                    <a:cubicBezTo>
                      <a:pt x="9" y="10"/>
                      <a:pt x="12" y="7"/>
                      <a:pt x="15" y="7"/>
                    </a:cubicBezTo>
                    <a:cubicBezTo>
                      <a:pt x="79" y="0"/>
                      <a:pt x="79" y="0"/>
                      <a:pt x="79" y="0"/>
                    </a:cubicBezTo>
                    <a:cubicBezTo>
                      <a:pt x="81" y="0"/>
                      <a:pt x="83" y="0"/>
                      <a:pt x="85" y="2"/>
                    </a:cubicBezTo>
                    <a:cubicBezTo>
                      <a:pt x="181" y="98"/>
                      <a:pt x="181" y="98"/>
                      <a:pt x="181" y="98"/>
                    </a:cubicBezTo>
                    <a:cubicBezTo>
                      <a:pt x="182" y="99"/>
                      <a:pt x="183" y="101"/>
                      <a:pt x="183" y="103"/>
                    </a:cubicBezTo>
                    <a:cubicBezTo>
                      <a:pt x="183" y="105"/>
                      <a:pt x="182" y="107"/>
                      <a:pt x="181" y="109"/>
                    </a:cubicBezTo>
                    <a:cubicBezTo>
                      <a:pt x="110" y="180"/>
                      <a:pt x="110" y="180"/>
                      <a:pt x="110" y="180"/>
                    </a:cubicBezTo>
                    <a:cubicBezTo>
                      <a:pt x="108" y="181"/>
                      <a:pt x="106" y="182"/>
                      <a:pt x="104" y="182"/>
                    </a:cubicBezTo>
                    <a:close/>
                    <a:moveTo>
                      <a:pt x="16" y="76"/>
                    </a:moveTo>
                    <a:cubicBezTo>
                      <a:pt x="104" y="163"/>
                      <a:pt x="104" y="163"/>
                      <a:pt x="104" y="163"/>
                    </a:cubicBezTo>
                    <a:cubicBezTo>
                      <a:pt x="164" y="103"/>
                      <a:pt x="164" y="103"/>
                      <a:pt x="164" y="103"/>
                    </a:cubicBezTo>
                    <a:cubicBezTo>
                      <a:pt x="77" y="16"/>
                      <a:pt x="77" y="16"/>
                      <a:pt x="77" y="16"/>
                    </a:cubicBezTo>
                    <a:cubicBezTo>
                      <a:pt x="23" y="21"/>
                      <a:pt x="23" y="21"/>
                      <a:pt x="23" y="21"/>
                    </a:cubicBezTo>
                    <a:lnTo>
                      <a:pt x="16" y="7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609600" eaLnBrk="1" fontAlgn="auto" hangingPunct="1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3200" kern="0">
                  <a:solidFill>
                    <a:srgbClr val="A3C5C4"/>
                  </a:solidFill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339" name="Freeform 22"/>
              <p:cNvSpPr>
                <a:spLocks noEditPoints="1"/>
              </p:cNvSpPr>
              <p:nvPr/>
            </p:nvSpPr>
            <p:spPr bwMode="auto">
              <a:xfrm>
                <a:off x="8937626" y="7335838"/>
                <a:ext cx="96838" cy="96838"/>
              </a:xfrm>
              <a:custGeom>
                <a:avLst/>
                <a:gdLst>
                  <a:gd name="T0" fmla="*/ 13 w 26"/>
                  <a:gd name="T1" fmla="*/ 26 h 26"/>
                  <a:gd name="T2" fmla="*/ 0 w 26"/>
                  <a:gd name="T3" fmla="*/ 13 h 26"/>
                  <a:gd name="T4" fmla="*/ 13 w 26"/>
                  <a:gd name="T5" fmla="*/ 0 h 26"/>
                  <a:gd name="T6" fmla="*/ 26 w 26"/>
                  <a:gd name="T7" fmla="*/ 13 h 26"/>
                  <a:gd name="T8" fmla="*/ 13 w 26"/>
                  <a:gd name="T9" fmla="*/ 26 h 26"/>
                  <a:gd name="T10" fmla="*/ 13 w 26"/>
                  <a:gd name="T11" fmla="*/ 8 h 26"/>
                  <a:gd name="T12" fmla="*/ 8 w 26"/>
                  <a:gd name="T13" fmla="*/ 13 h 26"/>
                  <a:gd name="T14" fmla="*/ 13 w 26"/>
                  <a:gd name="T15" fmla="*/ 18 h 26"/>
                  <a:gd name="T16" fmla="*/ 18 w 26"/>
                  <a:gd name="T17" fmla="*/ 13 h 26"/>
                  <a:gd name="T18" fmla="*/ 13 w 26"/>
                  <a:gd name="T19" fmla="*/ 8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6" h="26">
                    <a:moveTo>
                      <a:pt x="13" y="26"/>
                    </a:moveTo>
                    <a:cubicBezTo>
                      <a:pt x="6" y="26"/>
                      <a:pt x="0" y="20"/>
                      <a:pt x="0" y="13"/>
                    </a:cubicBezTo>
                    <a:cubicBezTo>
                      <a:pt x="0" y="6"/>
                      <a:pt x="6" y="0"/>
                      <a:pt x="13" y="0"/>
                    </a:cubicBezTo>
                    <a:cubicBezTo>
                      <a:pt x="20" y="0"/>
                      <a:pt x="26" y="6"/>
                      <a:pt x="26" y="13"/>
                    </a:cubicBezTo>
                    <a:cubicBezTo>
                      <a:pt x="26" y="20"/>
                      <a:pt x="20" y="26"/>
                      <a:pt x="13" y="26"/>
                    </a:cubicBezTo>
                    <a:close/>
                    <a:moveTo>
                      <a:pt x="13" y="8"/>
                    </a:moveTo>
                    <a:cubicBezTo>
                      <a:pt x="10" y="8"/>
                      <a:pt x="8" y="10"/>
                      <a:pt x="8" y="13"/>
                    </a:cubicBezTo>
                    <a:cubicBezTo>
                      <a:pt x="8" y="16"/>
                      <a:pt x="10" y="18"/>
                      <a:pt x="13" y="18"/>
                    </a:cubicBezTo>
                    <a:cubicBezTo>
                      <a:pt x="16" y="18"/>
                      <a:pt x="18" y="16"/>
                      <a:pt x="18" y="13"/>
                    </a:cubicBezTo>
                    <a:cubicBezTo>
                      <a:pt x="18" y="10"/>
                      <a:pt x="16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609600" eaLnBrk="1" fontAlgn="auto" hangingPunct="1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3200" kern="0">
                  <a:solidFill>
                    <a:srgbClr val="A3C5C4"/>
                  </a:solidFill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340" name="Freeform 23"/>
              <p:cNvSpPr/>
              <p:nvPr/>
            </p:nvSpPr>
            <p:spPr bwMode="auto">
              <a:xfrm>
                <a:off x="9045576" y="7512050"/>
                <a:ext cx="173038" cy="173038"/>
              </a:xfrm>
              <a:custGeom>
                <a:avLst/>
                <a:gdLst>
                  <a:gd name="T0" fmla="*/ 41 w 46"/>
                  <a:gd name="T1" fmla="*/ 46 h 46"/>
                  <a:gd name="T2" fmla="*/ 39 w 46"/>
                  <a:gd name="T3" fmla="*/ 45 h 46"/>
                  <a:gd name="T4" fmla="*/ 1 w 46"/>
                  <a:gd name="T5" fmla="*/ 7 h 46"/>
                  <a:gd name="T6" fmla="*/ 1 w 46"/>
                  <a:gd name="T7" fmla="*/ 2 h 46"/>
                  <a:gd name="T8" fmla="*/ 6 w 46"/>
                  <a:gd name="T9" fmla="*/ 2 h 46"/>
                  <a:gd name="T10" fmla="*/ 44 w 46"/>
                  <a:gd name="T11" fmla="*/ 39 h 46"/>
                  <a:gd name="T12" fmla="*/ 44 w 46"/>
                  <a:gd name="T13" fmla="*/ 45 h 46"/>
                  <a:gd name="T14" fmla="*/ 41 w 46"/>
                  <a:gd name="T15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6" h="46">
                    <a:moveTo>
                      <a:pt x="41" y="46"/>
                    </a:moveTo>
                    <a:cubicBezTo>
                      <a:pt x="40" y="46"/>
                      <a:pt x="39" y="45"/>
                      <a:pt x="39" y="45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0" y="6"/>
                      <a:pt x="0" y="3"/>
                      <a:pt x="1" y="2"/>
                    </a:cubicBezTo>
                    <a:cubicBezTo>
                      <a:pt x="3" y="0"/>
                      <a:pt x="5" y="0"/>
                      <a:pt x="6" y="2"/>
                    </a:cubicBezTo>
                    <a:cubicBezTo>
                      <a:pt x="44" y="39"/>
                      <a:pt x="44" y="39"/>
                      <a:pt x="44" y="39"/>
                    </a:cubicBezTo>
                    <a:cubicBezTo>
                      <a:pt x="46" y="41"/>
                      <a:pt x="46" y="43"/>
                      <a:pt x="44" y="45"/>
                    </a:cubicBezTo>
                    <a:cubicBezTo>
                      <a:pt x="43" y="45"/>
                      <a:pt x="42" y="46"/>
                      <a:pt x="41" y="4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609600" eaLnBrk="1" fontAlgn="auto" hangingPunct="1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3200" kern="0">
                  <a:solidFill>
                    <a:srgbClr val="A3C5C4"/>
                  </a:solidFill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341" name="Freeform 24"/>
              <p:cNvSpPr/>
              <p:nvPr/>
            </p:nvSpPr>
            <p:spPr bwMode="auto">
              <a:xfrm>
                <a:off x="9102726" y="7456488"/>
                <a:ext cx="173038" cy="168275"/>
              </a:xfrm>
              <a:custGeom>
                <a:avLst/>
                <a:gdLst>
                  <a:gd name="T0" fmla="*/ 42 w 46"/>
                  <a:gd name="T1" fmla="*/ 45 h 45"/>
                  <a:gd name="T2" fmla="*/ 39 w 46"/>
                  <a:gd name="T3" fmla="*/ 44 h 45"/>
                  <a:gd name="T4" fmla="*/ 1 w 46"/>
                  <a:gd name="T5" fmla="*/ 7 h 45"/>
                  <a:gd name="T6" fmla="*/ 1 w 46"/>
                  <a:gd name="T7" fmla="*/ 1 h 45"/>
                  <a:gd name="T8" fmla="*/ 7 w 46"/>
                  <a:gd name="T9" fmla="*/ 1 h 45"/>
                  <a:gd name="T10" fmla="*/ 45 w 46"/>
                  <a:gd name="T11" fmla="*/ 39 h 45"/>
                  <a:gd name="T12" fmla="*/ 45 w 46"/>
                  <a:gd name="T13" fmla="*/ 44 h 45"/>
                  <a:gd name="T14" fmla="*/ 42 w 46"/>
                  <a:gd name="T15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6" h="45">
                    <a:moveTo>
                      <a:pt x="42" y="45"/>
                    </a:moveTo>
                    <a:cubicBezTo>
                      <a:pt x="41" y="45"/>
                      <a:pt x="40" y="45"/>
                      <a:pt x="39" y="44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0" y="5"/>
                      <a:pt x="0" y="3"/>
                      <a:pt x="1" y="1"/>
                    </a:cubicBezTo>
                    <a:cubicBezTo>
                      <a:pt x="3" y="0"/>
                      <a:pt x="5" y="0"/>
                      <a:pt x="7" y="1"/>
                    </a:cubicBezTo>
                    <a:cubicBezTo>
                      <a:pt x="45" y="39"/>
                      <a:pt x="45" y="39"/>
                      <a:pt x="45" y="39"/>
                    </a:cubicBezTo>
                    <a:cubicBezTo>
                      <a:pt x="46" y="40"/>
                      <a:pt x="46" y="43"/>
                      <a:pt x="45" y="44"/>
                    </a:cubicBezTo>
                    <a:cubicBezTo>
                      <a:pt x="44" y="45"/>
                      <a:pt x="43" y="45"/>
                      <a:pt x="42" y="4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609600" eaLnBrk="1" fontAlgn="auto" hangingPunct="1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3200" kern="0">
                  <a:solidFill>
                    <a:srgbClr val="A3C5C4"/>
                  </a:solidFill>
                  <a:latin typeface="Century Gothic" panose="020B0502020202020204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342" name="文本框 341"/>
          <p:cNvSpPr txBox="1"/>
          <p:nvPr/>
        </p:nvSpPr>
        <p:spPr>
          <a:xfrm>
            <a:off x="1740093" y="4319662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600" eaLnBrk="1" fontAlgn="auto" hangingPunct="1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zh-CN" altLang="en-US" sz="2400" b="1" smtClean="0">
                <a:solidFill>
                  <a:srgbClr val="7AB32E"/>
                </a:solidFill>
                <a:latin typeface="Century Gothic" panose="020B0502020202020204"/>
                <a:ea typeface="微软雅黑" panose="020B0503020204020204" pitchFamily="34" charset="-122"/>
              </a:rPr>
              <a:t>低功耗设计</a:t>
            </a:r>
            <a:endParaRPr lang="zh-CN" altLang="en-US" sz="2400" b="1" dirty="0">
              <a:solidFill>
                <a:srgbClr val="7AB32E"/>
              </a:solidFill>
              <a:latin typeface="Century Gothic" panose="020B0502020202020204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4275951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202"/>
          <a:stretch>
            <a:fillRect/>
          </a:stretch>
        </p:blipFill>
        <p:spPr bwMode="auto">
          <a:xfrm>
            <a:off x="0" y="0"/>
            <a:ext cx="2814149" cy="484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片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" r="-5623" b="29961"/>
          <a:stretch>
            <a:fillRect/>
          </a:stretch>
        </p:blipFill>
        <p:spPr bwMode="auto">
          <a:xfrm>
            <a:off x="0" y="4305300"/>
            <a:ext cx="3800371" cy="2552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13"/>
          <p:cNvPicPr preferRelativeResize="0"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024"/>
          <a:stretch/>
        </p:blipFill>
        <p:spPr>
          <a:xfrm>
            <a:off x="11016131" y="6433706"/>
            <a:ext cx="1175869" cy="20312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184" b="23161"/>
          <a:stretch>
            <a:fillRect/>
          </a:stretch>
        </p:blipFill>
        <p:spPr bwMode="auto">
          <a:xfrm>
            <a:off x="8267756" y="2391569"/>
            <a:ext cx="3924244" cy="3827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组合 6"/>
          <p:cNvGrpSpPr/>
          <p:nvPr/>
        </p:nvGrpSpPr>
        <p:grpSpPr>
          <a:xfrm>
            <a:off x="-4763" y="6512561"/>
            <a:ext cx="12196763" cy="350202"/>
            <a:chOff x="-4763" y="6512561"/>
            <a:chExt cx="12196763" cy="350202"/>
          </a:xfrm>
        </p:grpSpPr>
        <p:sp>
          <p:nvSpPr>
            <p:cNvPr id="11" name="矩形 10"/>
            <p:cNvSpPr/>
            <p:nvPr/>
          </p:nvSpPr>
          <p:spPr>
            <a:xfrm>
              <a:off x="-4763" y="6708901"/>
              <a:ext cx="12196763" cy="153862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3765"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 sz="1350" b="1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" name="矩形 1"/>
            <p:cNvSpPr/>
            <p:nvPr/>
          </p:nvSpPr>
          <p:spPr>
            <a:xfrm>
              <a:off x="0" y="6512561"/>
              <a:ext cx="3812178" cy="195571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直角三角形 2"/>
            <p:cNvSpPr/>
            <p:nvPr/>
          </p:nvSpPr>
          <p:spPr>
            <a:xfrm>
              <a:off x="3807107" y="6515632"/>
              <a:ext cx="281092" cy="192500"/>
            </a:xfrm>
            <a:prstGeom prst="rtTriangle">
              <a:avLst/>
            </a:prstGeom>
            <a:solidFill>
              <a:schemeClr val="bg2">
                <a:lumMod val="25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1" name="TextBox 9"/>
          <p:cNvSpPr txBox="1"/>
          <p:nvPr/>
        </p:nvSpPr>
        <p:spPr>
          <a:xfrm>
            <a:off x="368431" y="6606049"/>
            <a:ext cx="143353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© </a:t>
            </a:r>
            <a:r>
              <a:rPr lang="en-US" sz="900" b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2018 </a:t>
            </a:r>
            <a:r>
              <a:rPr lang="en-US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Synopsys, Inc</a:t>
            </a:r>
            <a:r>
              <a:rPr lang="en-US" sz="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</p:txBody>
      </p:sp>
      <p:grpSp>
        <p:nvGrpSpPr>
          <p:cNvPr id="10" name="组合 9"/>
          <p:cNvGrpSpPr/>
          <p:nvPr/>
        </p:nvGrpSpPr>
        <p:grpSpPr>
          <a:xfrm>
            <a:off x="-4763" y="-3899"/>
            <a:ext cx="12782741" cy="364174"/>
            <a:chOff x="-4764" y="1565779"/>
            <a:chExt cx="12782741" cy="364174"/>
          </a:xfrm>
        </p:grpSpPr>
        <p:grpSp>
          <p:nvGrpSpPr>
            <p:cNvPr id="42" name="组合 41"/>
            <p:cNvGrpSpPr/>
            <p:nvPr/>
          </p:nvGrpSpPr>
          <p:grpSpPr>
            <a:xfrm rot="10800000">
              <a:off x="-4764" y="1565779"/>
              <a:ext cx="12196763" cy="350202"/>
              <a:chOff x="-4763" y="6512561"/>
              <a:chExt cx="12196763" cy="350202"/>
            </a:xfrm>
          </p:grpSpPr>
          <p:sp>
            <p:nvSpPr>
              <p:cNvPr id="43" name="矩形 42"/>
              <p:cNvSpPr/>
              <p:nvPr/>
            </p:nvSpPr>
            <p:spPr>
              <a:xfrm>
                <a:off x="-4763" y="6708901"/>
                <a:ext cx="12196763" cy="153862"/>
              </a:xfrm>
              <a:prstGeom prst="rect">
                <a:avLst/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3765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1350" b="1">
                  <a:solidFill>
                    <a:prstClr val="white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4" name="矩形 43"/>
              <p:cNvSpPr/>
              <p:nvPr/>
            </p:nvSpPr>
            <p:spPr>
              <a:xfrm>
                <a:off x="0" y="6512561"/>
                <a:ext cx="3812178" cy="195571"/>
              </a:xfrm>
              <a:prstGeom prst="rect">
                <a:avLst/>
              </a:prstGeom>
              <a:solidFill>
                <a:schemeClr val="bg2">
                  <a:lumMod val="25000"/>
                </a:schemeClr>
              </a:soli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" name="直角三角形 44"/>
              <p:cNvSpPr/>
              <p:nvPr/>
            </p:nvSpPr>
            <p:spPr>
              <a:xfrm>
                <a:off x="3807107" y="6515632"/>
                <a:ext cx="281092" cy="192500"/>
              </a:xfrm>
              <a:prstGeom prst="rtTriangle">
                <a:avLst/>
              </a:prstGeom>
              <a:solidFill>
                <a:schemeClr val="bg2">
                  <a:lumMod val="25000"/>
                </a:schemeClr>
              </a:soli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46" name="TextBox 9"/>
            <p:cNvSpPr txBox="1"/>
            <p:nvPr/>
          </p:nvSpPr>
          <p:spPr>
            <a:xfrm>
              <a:off x="8099037" y="1591399"/>
              <a:ext cx="467894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b="1" baseline="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Synopsys ARC Design Competition</a:t>
              </a:r>
              <a:endPara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8" name="Line 12"/>
          <p:cNvSpPr>
            <a:spLocks noChangeShapeType="1"/>
          </p:cNvSpPr>
          <p:nvPr/>
        </p:nvSpPr>
        <p:spPr bwMode="auto">
          <a:xfrm>
            <a:off x="4195763" y="2740025"/>
            <a:ext cx="3808412" cy="0"/>
          </a:xfrm>
          <a:prstGeom prst="line">
            <a:avLst/>
          </a:prstGeom>
          <a:noFill/>
          <a:ln w="12700">
            <a:solidFill>
              <a:schemeClr val="bg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3" name="Oval 5"/>
          <p:cNvSpPr>
            <a:spLocks noChangeArrowheads="1"/>
          </p:cNvSpPr>
          <p:nvPr/>
        </p:nvSpPr>
        <p:spPr bwMode="auto">
          <a:xfrm>
            <a:off x="4062413" y="627063"/>
            <a:ext cx="4141787" cy="4144962"/>
          </a:xfrm>
          <a:prstGeom prst="ellipse">
            <a:avLst/>
          </a:prstGeom>
          <a:solidFill>
            <a:srgbClr val="004C5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仿宋_GB2312" pitchFamily="1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rgbClr val="004C5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4" name="Line 12"/>
          <p:cNvSpPr>
            <a:spLocks noChangeShapeType="1"/>
          </p:cNvSpPr>
          <p:nvPr/>
        </p:nvSpPr>
        <p:spPr bwMode="auto">
          <a:xfrm>
            <a:off x="4195763" y="2740025"/>
            <a:ext cx="3808412" cy="0"/>
          </a:xfrm>
          <a:prstGeom prst="line">
            <a:avLst/>
          </a:prstGeom>
          <a:noFill/>
          <a:ln w="12700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rgbClr val="004C54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35" name="TextBox 77"/>
          <p:cNvSpPr txBox="1">
            <a:spLocks noChangeArrowheads="1"/>
          </p:cNvSpPr>
          <p:nvPr/>
        </p:nvSpPr>
        <p:spPr bwMode="auto">
          <a:xfrm>
            <a:off x="4602163" y="3235325"/>
            <a:ext cx="3168650" cy="769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仿宋_GB2312" pitchFamily="1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zh-CN" altLang="en-US" sz="4400" b="1">
                <a:solidFill>
                  <a:srgbClr val="FFFFFF"/>
                </a:solidFill>
                <a:latin typeface="微软雅黑" panose="020B0503020204020204" pitchFamily="34" charset="-122"/>
              </a:rPr>
              <a:t>设计</a:t>
            </a:r>
            <a:r>
              <a:rPr lang="zh-CN" altLang="en-US" sz="4400" b="1" smtClean="0">
                <a:solidFill>
                  <a:srgbClr val="FFFFFF"/>
                </a:solidFill>
                <a:latin typeface="微软雅黑" panose="020B0503020204020204" pitchFamily="34" charset="-122"/>
              </a:rPr>
              <a:t>与实现</a:t>
            </a:r>
            <a:endParaRPr lang="zh-CN" altLang="en-US" sz="4400" b="1">
              <a:solidFill>
                <a:srgbClr val="FFFFFF"/>
              </a:solidFill>
              <a:latin typeface="微软雅黑" panose="020B0503020204020204" pitchFamily="34" charset="-122"/>
            </a:endParaRPr>
          </a:p>
        </p:txBody>
      </p:sp>
      <p:sp>
        <p:nvSpPr>
          <p:cNvPr id="36" name="Rectangle 14"/>
          <p:cNvSpPr>
            <a:spLocks noChangeArrowheads="1"/>
          </p:cNvSpPr>
          <p:nvPr/>
        </p:nvSpPr>
        <p:spPr bwMode="auto">
          <a:xfrm>
            <a:off x="5634038" y="2255838"/>
            <a:ext cx="93185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仿宋_GB2312" pitchFamily="1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zh-CN" altLang="en-US" sz="2600">
                <a:solidFill>
                  <a:srgbClr val="FFFFFF"/>
                </a:solidFill>
                <a:latin typeface="微软雅黑" panose="020B0503020204020204" pitchFamily="34" charset="-122"/>
              </a:rPr>
              <a:t>Part </a:t>
            </a:r>
            <a:r>
              <a:rPr lang="en-US" altLang="zh-CN" sz="2600" smtClean="0">
                <a:solidFill>
                  <a:srgbClr val="FFFFFF"/>
                </a:solidFill>
                <a:latin typeface="微软雅黑" panose="020B0503020204020204" pitchFamily="34" charset="-122"/>
              </a:rPr>
              <a:t>3</a:t>
            </a:r>
            <a:endParaRPr lang="zh-CN" altLang="en-US" sz="2600">
              <a:solidFill>
                <a:srgbClr val="FFFFFF"/>
              </a:solidFill>
              <a:latin typeface="微软雅黑" panose="020B0503020204020204" pitchFamily="34" charset="-122"/>
            </a:endParaRPr>
          </a:p>
        </p:txBody>
      </p:sp>
      <p:sp>
        <p:nvSpPr>
          <p:cNvPr id="38" name="Freeform 13"/>
          <p:cNvSpPr>
            <a:spLocks noEditPoints="1"/>
          </p:cNvSpPr>
          <p:nvPr/>
        </p:nvSpPr>
        <p:spPr bwMode="auto">
          <a:xfrm>
            <a:off x="5620155" y="1142391"/>
            <a:ext cx="1132665" cy="1064833"/>
          </a:xfrm>
          <a:custGeom>
            <a:avLst/>
            <a:gdLst>
              <a:gd name="T0" fmla="*/ 0 w 957"/>
              <a:gd name="T1" fmla="*/ 442807 h 885"/>
              <a:gd name="T2" fmla="*/ 307056 w 957"/>
              <a:gd name="T3" fmla="*/ 749300 h 885"/>
              <a:gd name="T4" fmla="*/ 538183 w 957"/>
              <a:gd name="T5" fmla="*/ 708660 h 885"/>
              <a:gd name="T6" fmla="*/ 485616 w 957"/>
              <a:gd name="T7" fmla="*/ 331047 h 885"/>
              <a:gd name="T8" fmla="*/ 473100 w 957"/>
              <a:gd name="T9" fmla="*/ 695960 h 885"/>
              <a:gd name="T10" fmla="*/ 313731 w 957"/>
              <a:gd name="T11" fmla="*/ 627380 h 885"/>
              <a:gd name="T12" fmla="*/ 270343 w 957"/>
              <a:gd name="T13" fmla="*/ 436880 h 885"/>
              <a:gd name="T14" fmla="*/ 55070 w 957"/>
              <a:gd name="T15" fmla="*/ 430953 h 885"/>
              <a:gd name="T16" fmla="*/ 61745 w 957"/>
              <a:gd name="T17" fmla="*/ 137160 h 885"/>
              <a:gd name="T18" fmla="*/ 313731 w 957"/>
              <a:gd name="T19" fmla="*/ 77893 h 885"/>
              <a:gd name="T20" fmla="*/ 0 w 957"/>
              <a:gd name="T21" fmla="*/ 131233 h 885"/>
              <a:gd name="T22" fmla="*/ 448903 w 957"/>
              <a:gd name="T23" fmla="*/ 154093 h 885"/>
              <a:gd name="T24" fmla="*/ 421368 w 957"/>
              <a:gd name="T25" fmla="*/ 122767 h 885"/>
              <a:gd name="T26" fmla="*/ 443062 w 957"/>
              <a:gd name="T27" fmla="*/ 104140 h 885"/>
              <a:gd name="T28" fmla="*/ 498132 w 957"/>
              <a:gd name="T29" fmla="*/ 104140 h 885"/>
              <a:gd name="T30" fmla="*/ 520661 w 957"/>
              <a:gd name="T31" fmla="*/ 122767 h 885"/>
              <a:gd name="T32" fmla="*/ 493126 w 957"/>
              <a:gd name="T33" fmla="*/ 154093 h 885"/>
              <a:gd name="T34" fmla="*/ 520661 w 957"/>
              <a:gd name="T35" fmla="*/ 186267 h 885"/>
              <a:gd name="T36" fmla="*/ 498132 w 957"/>
              <a:gd name="T37" fmla="*/ 204893 h 885"/>
              <a:gd name="T38" fmla="*/ 443062 w 957"/>
              <a:gd name="T39" fmla="*/ 204893 h 885"/>
              <a:gd name="T40" fmla="*/ 421368 w 957"/>
              <a:gd name="T41" fmla="*/ 186267 h 885"/>
              <a:gd name="T42" fmla="*/ 650826 w 957"/>
              <a:gd name="T43" fmla="*/ 281093 h 885"/>
              <a:gd name="T44" fmla="*/ 787666 w 957"/>
              <a:gd name="T45" fmla="*/ 459740 h 885"/>
              <a:gd name="T46" fmla="*/ 732596 w 957"/>
              <a:gd name="T47" fmla="*/ 475827 h 885"/>
              <a:gd name="T48" fmla="*/ 650826 w 957"/>
              <a:gd name="T49" fmla="*/ 281093 h 885"/>
              <a:gd name="T50" fmla="*/ 569055 w 957"/>
              <a:gd name="T51" fmla="*/ 55033 h 885"/>
              <a:gd name="T52" fmla="*/ 629131 w 957"/>
              <a:gd name="T53" fmla="*/ 280247 h 885"/>
              <a:gd name="T54" fmla="*/ 601597 w 957"/>
              <a:gd name="T55" fmla="*/ 314960 h 885"/>
              <a:gd name="T56" fmla="*/ 550699 w 957"/>
              <a:gd name="T57" fmla="*/ 270087 h 885"/>
              <a:gd name="T58" fmla="*/ 372973 w 957"/>
              <a:gd name="T59" fmla="*/ 55033 h 885"/>
              <a:gd name="T60" fmla="*/ 536514 w 957"/>
              <a:gd name="T61" fmla="*/ 88053 h 885"/>
              <a:gd name="T62" fmla="*/ 405514 w 957"/>
              <a:gd name="T63" fmla="*/ 220980 h 885"/>
              <a:gd name="T64" fmla="*/ 255324 w 957"/>
              <a:gd name="T65" fmla="*/ 651933 h 885"/>
              <a:gd name="T66" fmla="*/ 98458 w 957"/>
              <a:gd name="T67" fmla="*/ 490220 h 885"/>
              <a:gd name="T68" fmla="*/ 255324 w 957"/>
              <a:gd name="T69" fmla="*/ 651933 h 885"/>
              <a:gd name="T70" fmla="*/ 91783 w 957"/>
              <a:gd name="T71" fmla="*/ 211667 h 885"/>
              <a:gd name="T72" fmla="*/ 313731 w 957"/>
              <a:gd name="T73" fmla="*/ 224367 h 885"/>
              <a:gd name="T74" fmla="*/ 199420 w 957"/>
              <a:gd name="T75" fmla="*/ 181187 h 885"/>
              <a:gd name="T76" fmla="*/ 91783 w 957"/>
              <a:gd name="T77" fmla="*/ 342900 h 885"/>
              <a:gd name="T78" fmla="*/ 100961 w 957"/>
              <a:gd name="T79" fmla="*/ 381000 h 885"/>
              <a:gd name="T80" fmla="*/ 316235 w 957"/>
              <a:gd name="T81" fmla="*/ 340360 h 885"/>
              <a:gd name="T82" fmla="*/ 91783 w 957"/>
              <a:gd name="T83" fmla="*/ 342900 h 885"/>
              <a:gd name="T84" fmla="*/ 91783 w 957"/>
              <a:gd name="T85" fmla="*/ 290407 h 885"/>
              <a:gd name="T86" fmla="*/ 316235 w 957"/>
              <a:gd name="T87" fmla="*/ 302260 h 885"/>
              <a:gd name="T88" fmla="*/ 328750 w 957"/>
              <a:gd name="T89" fmla="*/ 281093 h 885"/>
              <a:gd name="T90" fmla="*/ 196916 w 957"/>
              <a:gd name="T91" fmla="*/ 261620 h 885"/>
              <a:gd name="T92" fmla="*/ 91783 w 957"/>
              <a:gd name="T93" fmla="*/ 277707 h 885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957" h="885">
                <a:moveTo>
                  <a:pt x="0" y="155"/>
                </a:moveTo>
                <a:cubicBezTo>
                  <a:pt x="0" y="278"/>
                  <a:pt x="0" y="400"/>
                  <a:pt x="0" y="523"/>
                </a:cubicBezTo>
                <a:cubicBezTo>
                  <a:pt x="0" y="533"/>
                  <a:pt x="161" y="687"/>
                  <a:pt x="181" y="707"/>
                </a:cubicBezTo>
                <a:cubicBezTo>
                  <a:pt x="202" y="728"/>
                  <a:pt x="355" y="885"/>
                  <a:pt x="368" y="885"/>
                </a:cubicBezTo>
                <a:cubicBezTo>
                  <a:pt x="442" y="885"/>
                  <a:pt x="516" y="885"/>
                  <a:pt x="589" y="885"/>
                </a:cubicBezTo>
                <a:cubicBezTo>
                  <a:pt x="620" y="885"/>
                  <a:pt x="632" y="856"/>
                  <a:pt x="645" y="837"/>
                </a:cubicBezTo>
                <a:cubicBezTo>
                  <a:pt x="645" y="684"/>
                  <a:pt x="645" y="532"/>
                  <a:pt x="645" y="380"/>
                </a:cubicBezTo>
                <a:cubicBezTo>
                  <a:pt x="631" y="385"/>
                  <a:pt x="590" y="368"/>
                  <a:pt x="582" y="391"/>
                </a:cubicBezTo>
                <a:cubicBezTo>
                  <a:pt x="577" y="401"/>
                  <a:pt x="582" y="573"/>
                  <a:pt x="582" y="608"/>
                </a:cubicBezTo>
                <a:cubicBezTo>
                  <a:pt x="582" y="643"/>
                  <a:pt x="592" y="822"/>
                  <a:pt x="567" y="822"/>
                </a:cubicBezTo>
                <a:cubicBezTo>
                  <a:pt x="507" y="822"/>
                  <a:pt x="447" y="822"/>
                  <a:pt x="387" y="822"/>
                </a:cubicBezTo>
                <a:cubicBezTo>
                  <a:pt x="368" y="822"/>
                  <a:pt x="376" y="760"/>
                  <a:pt x="376" y="741"/>
                </a:cubicBezTo>
                <a:cubicBezTo>
                  <a:pt x="376" y="710"/>
                  <a:pt x="376" y="679"/>
                  <a:pt x="376" y="649"/>
                </a:cubicBezTo>
                <a:cubicBezTo>
                  <a:pt x="376" y="565"/>
                  <a:pt x="376" y="551"/>
                  <a:pt x="324" y="516"/>
                </a:cubicBezTo>
                <a:cubicBezTo>
                  <a:pt x="300" y="516"/>
                  <a:pt x="301" y="509"/>
                  <a:pt x="280" y="509"/>
                </a:cubicBezTo>
                <a:cubicBezTo>
                  <a:pt x="209" y="509"/>
                  <a:pt x="137" y="509"/>
                  <a:pt x="66" y="509"/>
                </a:cubicBezTo>
                <a:cubicBezTo>
                  <a:pt x="66" y="398"/>
                  <a:pt x="66" y="287"/>
                  <a:pt x="66" y="177"/>
                </a:cubicBezTo>
                <a:cubicBezTo>
                  <a:pt x="66" y="168"/>
                  <a:pt x="69" y="169"/>
                  <a:pt x="74" y="162"/>
                </a:cubicBezTo>
                <a:cubicBezTo>
                  <a:pt x="155" y="162"/>
                  <a:pt x="236" y="162"/>
                  <a:pt x="317" y="162"/>
                </a:cubicBezTo>
                <a:cubicBezTo>
                  <a:pt x="333" y="151"/>
                  <a:pt x="375" y="115"/>
                  <a:pt x="376" y="92"/>
                </a:cubicBezTo>
                <a:cubicBezTo>
                  <a:pt x="274" y="92"/>
                  <a:pt x="172" y="92"/>
                  <a:pt x="70" y="92"/>
                </a:cubicBezTo>
                <a:cubicBezTo>
                  <a:pt x="42" y="92"/>
                  <a:pt x="0" y="131"/>
                  <a:pt x="0" y="155"/>
                </a:cubicBezTo>
                <a:close/>
                <a:moveTo>
                  <a:pt x="505" y="215"/>
                </a:moveTo>
                <a:lnTo>
                  <a:pt x="538" y="182"/>
                </a:lnTo>
                <a:lnTo>
                  <a:pt x="505" y="149"/>
                </a:lnTo>
                <a:cubicBezTo>
                  <a:pt x="504" y="148"/>
                  <a:pt x="504" y="146"/>
                  <a:pt x="505" y="145"/>
                </a:cubicBezTo>
                <a:lnTo>
                  <a:pt x="527" y="123"/>
                </a:lnTo>
                <a:cubicBezTo>
                  <a:pt x="528" y="122"/>
                  <a:pt x="530" y="122"/>
                  <a:pt x="531" y="123"/>
                </a:cubicBezTo>
                <a:lnTo>
                  <a:pt x="564" y="156"/>
                </a:lnTo>
                <a:lnTo>
                  <a:pt x="597" y="123"/>
                </a:lnTo>
                <a:cubicBezTo>
                  <a:pt x="599" y="122"/>
                  <a:pt x="601" y="122"/>
                  <a:pt x="602" y="123"/>
                </a:cubicBezTo>
                <a:lnTo>
                  <a:pt x="624" y="145"/>
                </a:lnTo>
                <a:cubicBezTo>
                  <a:pt x="625" y="146"/>
                  <a:pt x="625" y="148"/>
                  <a:pt x="624" y="149"/>
                </a:cubicBezTo>
                <a:lnTo>
                  <a:pt x="591" y="182"/>
                </a:lnTo>
                <a:lnTo>
                  <a:pt x="624" y="215"/>
                </a:lnTo>
                <a:cubicBezTo>
                  <a:pt x="625" y="217"/>
                  <a:pt x="625" y="219"/>
                  <a:pt x="624" y="220"/>
                </a:cubicBezTo>
                <a:lnTo>
                  <a:pt x="602" y="242"/>
                </a:lnTo>
                <a:cubicBezTo>
                  <a:pt x="601" y="243"/>
                  <a:pt x="599" y="243"/>
                  <a:pt x="597" y="242"/>
                </a:cubicBezTo>
                <a:lnTo>
                  <a:pt x="564" y="209"/>
                </a:lnTo>
                <a:lnTo>
                  <a:pt x="531" y="242"/>
                </a:lnTo>
                <a:cubicBezTo>
                  <a:pt x="530" y="243"/>
                  <a:pt x="528" y="243"/>
                  <a:pt x="527" y="242"/>
                </a:cubicBezTo>
                <a:lnTo>
                  <a:pt x="505" y="220"/>
                </a:lnTo>
                <a:cubicBezTo>
                  <a:pt x="504" y="219"/>
                  <a:pt x="504" y="217"/>
                  <a:pt x="505" y="215"/>
                </a:cubicBezTo>
                <a:close/>
                <a:moveTo>
                  <a:pt x="780" y="332"/>
                </a:moveTo>
                <a:lnTo>
                  <a:pt x="944" y="496"/>
                </a:lnTo>
                <a:cubicBezTo>
                  <a:pt x="957" y="509"/>
                  <a:pt x="957" y="530"/>
                  <a:pt x="944" y="543"/>
                </a:cubicBezTo>
                <a:lnTo>
                  <a:pt x="925" y="562"/>
                </a:lnTo>
                <a:cubicBezTo>
                  <a:pt x="912" y="575"/>
                  <a:pt x="891" y="575"/>
                  <a:pt x="878" y="562"/>
                </a:cubicBezTo>
                <a:lnTo>
                  <a:pt x="714" y="398"/>
                </a:lnTo>
                <a:lnTo>
                  <a:pt x="780" y="332"/>
                </a:lnTo>
                <a:close/>
                <a:moveTo>
                  <a:pt x="447" y="65"/>
                </a:moveTo>
                <a:cubicBezTo>
                  <a:pt x="512" y="0"/>
                  <a:pt x="617" y="0"/>
                  <a:pt x="682" y="65"/>
                </a:cubicBezTo>
                <a:cubicBezTo>
                  <a:pt x="740" y="123"/>
                  <a:pt x="747" y="213"/>
                  <a:pt x="701" y="278"/>
                </a:cubicBezTo>
                <a:lnTo>
                  <a:pt x="754" y="331"/>
                </a:lnTo>
                <a:cubicBezTo>
                  <a:pt x="756" y="333"/>
                  <a:pt x="756" y="337"/>
                  <a:pt x="754" y="339"/>
                </a:cubicBezTo>
                <a:lnTo>
                  <a:pt x="721" y="372"/>
                </a:lnTo>
                <a:cubicBezTo>
                  <a:pt x="719" y="374"/>
                  <a:pt x="715" y="374"/>
                  <a:pt x="713" y="372"/>
                </a:cubicBezTo>
                <a:lnTo>
                  <a:pt x="660" y="319"/>
                </a:lnTo>
                <a:cubicBezTo>
                  <a:pt x="595" y="364"/>
                  <a:pt x="505" y="358"/>
                  <a:pt x="447" y="300"/>
                </a:cubicBezTo>
                <a:cubicBezTo>
                  <a:pt x="382" y="235"/>
                  <a:pt x="382" y="130"/>
                  <a:pt x="447" y="65"/>
                </a:cubicBezTo>
                <a:close/>
                <a:moveTo>
                  <a:pt x="486" y="104"/>
                </a:moveTo>
                <a:cubicBezTo>
                  <a:pt x="529" y="60"/>
                  <a:pt x="600" y="60"/>
                  <a:pt x="643" y="104"/>
                </a:cubicBezTo>
                <a:cubicBezTo>
                  <a:pt x="687" y="147"/>
                  <a:pt x="687" y="218"/>
                  <a:pt x="643" y="261"/>
                </a:cubicBezTo>
                <a:cubicBezTo>
                  <a:pt x="600" y="305"/>
                  <a:pt x="529" y="305"/>
                  <a:pt x="486" y="261"/>
                </a:cubicBezTo>
                <a:cubicBezTo>
                  <a:pt x="442" y="218"/>
                  <a:pt x="442" y="147"/>
                  <a:pt x="486" y="104"/>
                </a:cubicBezTo>
                <a:close/>
                <a:moveTo>
                  <a:pt x="306" y="770"/>
                </a:moveTo>
                <a:cubicBezTo>
                  <a:pt x="304" y="706"/>
                  <a:pt x="303" y="643"/>
                  <a:pt x="302" y="579"/>
                </a:cubicBezTo>
                <a:cubicBezTo>
                  <a:pt x="241" y="579"/>
                  <a:pt x="179" y="579"/>
                  <a:pt x="118" y="579"/>
                </a:cubicBezTo>
                <a:cubicBezTo>
                  <a:pt x="117" y="580"/>
                  <a:pt x="116" y="581"/>
                  <a:pt x="115" y="581"/>
                </a:cubicBezTo>
                <a:cubicBezTo>
                  <a:pt x="179" y="644"/>
                  <a:pt x="242" y="707"/>
                  <a:pt x="306" y="770"/>
                </a:cubicBezTo>
                <a:close/>
                <a:moveTo>
                  <a:pt x="110" y="225"/>
                </a:moveTo>
                <a:cubicBezTo>
                  <a:pt x="110" y="233"/>
                  <a:pt x="110" y="242"/>
                  <a:pt x="110" y="250"/>
                </a:cubicBezTo>
                <a:cubicBezTo>
                  <a:pt x="110" y="259"/>
                  <a:pt x="116" y="265"/>
                  <a:pt x="125" y="265"/>
                </a:cubicBezTo>
                <a:cubicBezTo>
                  <a:pt x="209" y="265"/>
                  <a:pt x="292" y="265"/>
                  <a:pt x="376" y="265"/>
                </a:cubicBezTo>
                <a:cubicBezTo>
                  <a:pt x="399" y="265"/>
                  <a:pt x="394" y="228"/>
                  <a:pt x="387" y="214"/>
                </a:cubicBezTo>
                <a:cubicBezTo>
                  <a:pt x="338" y="214"/>
                  <a:pt x="288" y="214"/>
                  <a:pt x="239" y="214"/>
                </a:cubicBezTo>
                <a:cubicBezTo>
                  <a:pt x="209" y="214"/>
                  <a:pt x="110" y="206"/>
                  <a:pt x="110" y="225"/>
                </a:cubicBezTo>
                <a:close/>
                <a:moveTo>
                  <a:pt x="110" y="405"/>
                </a:moveTo>
                <a:cubicBezTo>
                  <a:pt x="110" y="416"/>
                  <a:pt x="110" y="427"/>
                  <a:pt x="110" y="439"/>
                </a:cubicBezTo>
                <a:cubicBezTo>
                  <a:pt x="110" y="447"/>
                  <a:pt x="113" y="450"/>
                  <a:pt x="121" y="450"/>
                </a:cubicBezTo>
                <a:cubicBezTo>
                  <a:pt x="211" y="450"/>
                  <a:pt x="301" y="450"/>
                  <a:pt x="390" y="450"/>
                </a:cubicBezTo>
                <a:cubicBezTo>
                  <a:pt x="392" y="440"/>
                  <a:pt x="400" y="402"/>
                  <a:pt x="379" y="402"/>
                </a:cubicBezTo>
                <a:cubicBezTo>
                  <a:pt x="296" y="402"/>
                  <a:pt x="212" y="402"/>
                  <a:pt x="129" y="402"/>
                </a:cubicBezTo>
                <a:cubicBezTo>
                  <a:pt x="123" y="402"/>
                  <a:pt x="115" y="404"/>
                  <a:pt x="110" y="405"/>
                </a:cubicBezTo>
                <a:close/>
                <a:moveTo>
                  <a:pt x="110" y="328"/>
                </a:moveTo>
                <a:cubicBezTo>
                  <a:pt x="110" y="333"/>
                  <a:pt x="110" y="338"/>
                  <a:pt x="110" y="343"/>
                </a:cubicBezTo>
                <a:cubicBezTo>
                  <a:pt x="110" y="351"/>
                  <a:pt x="113" y="351"/>
                  <a:pt x="118" y="357"/>
                </a:cubicBezTo>
                <a:cubicBezTo>
                  <a:pt x="205" y="357"/>
                  <a:pt x="292" y="357"/>
                  <a:pt x="379" y="357"/>
                </a:cubicBezTo>
                <a:cubicBezTo>
                  <a:pt x="384" y="355"/>
                  <a:pt x="389" y="353"/>
                  <a:pt x="394" y="350"/>
                </a:cubicBezTo>
                <a:cubicBezTo>
                  <a:pt x="394" y="344"/>
                  <a:pt x="394" y="338"/>
                  <a:pt x="394" y="332"/>
                </a:cubicBezTo>
                <a:cubicBezTo>
                  <a:pt x="394" y="320"/>
                  <a:pt x="390" y="317"/>
                  <a:pt x="387" y="309"/>
                </a:cubicBezTo>
                <a:cubicBezTo>
                  <a:pt x="336" y="309"/>
                  <a:pt x="286" y="309"/>
                  <a:pt x="236" y="309"/>
                </a:cubicBezTo>
                <a:cubicBezTo>
                  <a:pt x="211" y="309"/>
                  <a:pt x="187" y="309"/>
                  <a:pt x="162" y="309"/>
                </a:cubicBezTo>
                <a:cubicBezTo>
                  <a:pt x="131" y="310"/>
                  <a:pt x="110" y="299"/>
                  <a:pt x="110" y="32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/>
          <a:lstStyle/>
          <a:p>
            <a:endParaRPr lang="zh-CN" altLang="en-US"/>
          </a:p>
        </p:txBody>
      </p:sp>
      <p:grpSp>
        <p:nvGrpSpPr>
          <p:cNvPr id="14" name="组合 13"/>
          <p:cNvGrpSpPr/>
          <p:nvPr/>
        </p:nvGrpSpPr>
        <p:grpSpPr>
          <a:xfrm>
            <a:off x="4357044" y="4782234"/>
            <a:ext cx="3910712" cy="1691681"/>
            <a:chOff x="4826072" y="4772285"/>
            <a:chExt cx="3910712" cy="1691681"/>
          </a:xfrm>
        </p:grpSpPr>
        <p:grpSp>
          <p:nvGrpSpPr>
            <p:cNvPr id="13" name="组合 12"/>
            <p:cNvGrpSpPr/>
            <p:nvPr/>
          </p:nvGrpSpPr>
          <p:grpSpPr>
            <a:xfrm>
              <a:off x="4826072" y="4772285"/>
              <a:ext cx="2784547" cy="523875"/>
              <a:chOff x="4826072" y="4886838"/>
              <a:chExt cx="2784547" cy="523875"/>
            </a:xfrm>
          </p:grpSpPr>
          <p:sp>
            <p:nvSpPr>
              <p:cNvPr id="39" name="Oval 39"/>
              <p:cNvSpPr>
                <a:spLocks noChangeAspect="1" noChangeArrowheads="1"/>
              </p:cNvSpPr>
              <p:nvPr/>
            </p:nvSpPr>
            <p:spPr bwMode="auto">
              <a:xfrm>
                <a:off x="5068816" y="5069401"/>
                <a:ext cx="173037" cy="158750"/>
              </a:xfrm>
              <a:prstGeom prst="ellipse">
                <a:avLst/>
              </a:prstGeom>
              <a:solidFill>
                <a:srgbClr val="009EB0"/>
              </a:solidFill>
              <a:ln w="28575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2000">
                    <a:solidFill>
                      <a:schemeClr val="accent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000">
                    <a:solidFill>
                      <a:schemeClr val="accent1"/>
                    </a:solidFill>
                    <a:latin typeface="Arial" panose="020B0604020202020204" pitchFamily="34" charset="0"/>
                    <a:ea typeface="仿宋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7" name="TextBox 83"/>
              <p:cNvSpPr txBox="1">
                <a:spLocks noChangeArrowheads="1"/>
              </p:cNvSpPr>
              <p:nvPr/>
            </p:nvSpPr>
            <p:spPr bwMode="auto">
              <a:xfrm>
                <a:off x="4826072" y="4886838"/>
                <a:ext cx="2784547" cy="5238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2000">
                    <a:solidFill>
                      <a:schemeClr val="accent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000">
                    <a:solidFill>
                      <a:schemeClr val="accent1"/>
                    </a:solidFill>
                    <a:latin typeface="Arial" panose="020B0604020202020204" pitchFamily="34" charset="0"/>
                    <a:ea typeface="仿宋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FontTx/>
                  <a:buNone/>
                </a:pPr>
                <a:r>
                  <a:rPr lang="zh-CN" altLang="en-US" sz="2800" smtClean="0">
                    <a:solidFill>
                      <a:srgbClr val="004C54"/>
                    </a:solidFill>
                    <a:latin typeface="微软雅黑" panose="020B0503020204020204" pitchFamily="34" charset="-122"/>
                  </a:rPr>
                  <a:t>          系统架构</a:t>
                </a:r>
                <a:endParaRPr lang="zh-CN" altLang="en-US" sz="2800">
                  <a:solidFill>
                    <a:srgbClr val="004C54"/>
                  </a:solidFill>
                  <a:latin typeface="微软雅黑" panose="020B0503020204020204" pitchFamily="34" charset="-122"/>
                </a:endParaRPr>
              </a:p>
            </p:txBody>
          </p:sp>
        </p:grpSp>
        <p:grpSp>
          <p:nvGrpSpPr>
            <p:cNvPr id="8" name="组合 7"/>
            <p:cNvGrpSpPr/>
            <p:nvPr/>
          </p:nvGrpSpPr>
          <p:grpSpPr>
            <a:xfrm>
              <a:off x="5068816" y="5940091"/>
              <a:ext cx="2531485" cy="523875"/>
              <a:chOff x="5065326" y="5570377"/>
              <a:chExt cx="2531485" cy="523875"/>
            </a:xfrm>
          </p:grpSpPr>
          <p:sp>
            <p:nvSpPr>
              <p:cNvPr id="40" name="Oval 40"/>
              <p:cNvSpPr>
                <a:spLocks noChangeAspect="1" noChangeArrowheads="1"/>
              </p:cNvSpPr>
              <p:nvPr/>
            </p:nvSpPr>
            <p:spPr bwMode="auto">
              <a:xfrm>
                <a:off x="5065326" y="5736430"/>
                <a:ext cx="173037" cy="158750"/>
              </a:xfrm>
              <a:prstGeom prst="ellipse">
                <a:avLst/>
              </a:prstGeom>
              <a:solidFill>
                <a:srgbClr val="009EB0"/>
              </a:solidFill>
              <a:ln w="28575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2000">
                    <a:solidFill>
                      <a:schemeClr val="accent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000">
                    <a:solidFill>
                      <a:schemeClr val="accent1"/>
                    </a:solidFill>
                    <a:latin typeface="Arial" panose="020B0604020202020204" pitchFamily="34" charset="0"/>
                    <a:ea typeface="仿宋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8" name="TextBox 84"/>
              <p:cNvSpPr txBox="1">
                <a:spLocks noChangeArrowheads="1"/>
              </p:cNvSpPr>
              <p:nvPr/>
            </p:nvSpPr>
            <p:spPr bwMode="auto">
              <a:xfrm>
                <a:off x="5325858" y="5570377"/>
                <a:ext cx="2270953" cy="5238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2000">
                    <a:solidFill>
                      <a:schemeClr val="accent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000">
                    <a:solidFill>
                      <a:schemeClr val="accent1"/>
                    </a:solidFill>
                    <a:latin typeface="Arial" panose="020B0604020202020204" pitchFamily="34" charset="0"/>
                    <a:ea typeface="仿宋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FontTx/>
                  <a:buNone/>
                </a:pPr>
                <a:r>
                  <a:rPr lang="zh-CN" altLang="en-US" sz="2800" smtClean="0">
                    <a:solidFill>
                      <a:srgbClr val="004C54"/>
                    </a:solidFill>
                    <a:latin typeface="微软雅黑" panose="020B0503020204020204" pitchFamily="34" charset="-122"/>
                  </a:rPr>
                  <a:t>     软件设计</a:t>
                </a:r>
                <a:endParaRPr lang="zh-CN" altLang="en-US" sz="2800">
                  <a:solidFill>
                    <a:srgbClr val="004C54"/>
                  </a:solidFill>
                  <a:latin typeface="微软雅黑" panose="020B0503020204020204" pitchFamily="34" charset="-122"/>
                </a:endParaRPr>
              </a:p>
            </p:txBody>
          </p:sp>
        </p:grpSp>
        <p:grpSp>
          <p:nvGrpSpPr>
            <p:cNvPr id="12" name="组合 11"/>
            <p:cNvGrpSpPr/>
            <p:nvPr/>
          </p:nvGrpSpPr>
          <p:grpSpPr>
            <a:xfrm>
              <a:off x="5057703" y="5346981"/>
              <a:ext cx="3679081" cy="523220"/>
              <a:chOff x="7633422" y="4894972"/>
              <a:chExt cx="3679081" cy="523220"/>
            </a:xfrm>
          </p:grpSpPr>
          <p:sp>
            <p:nvSpPr>
              <p:cNvPr id="49" name="Oval 39"/>
              <p:cNvSpPr>
                <a:spLocks noChangeAspect="1" noChangeArrowheads="1"/>
              </p:cNvSpPr>
              <p:nvPr/>
            </p:nvSpPr>
            <p:spPr bwMode="auto">
              <a:xfrm>
                <a:off x="7633422" y="5077207"/>
                <a:ext cx="173037" cy="158750"/>
              </a:xfrm>
              <a:prstGeom prst="ellipse">
                <a:avLst/>
              </a:prstGeom>
              <a:solidFill>
                <a:srgbClr val="009EB0"/>
              </a:solidFill>
              <a:ln w="28575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2000">
                    <a:solidFill>
                      <a:schemeClr val="accent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000">
                    <a:solidFill>
                      <a:schemeClr val="accent1"/>
                    </a:solidFill>
                    <a:latin typeface="Arial" panose="020B0604020202020204" pitchFamily="34" charset="0"/>
                    <a:ea typeface="仿宋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1" name="TextBox 83"/>
              <p:cNvSpPr txBox="1">
                <a:spLocks noChangeArrowheads="1"/>
              </p:cNvSpPr>
              <p:nvPr/>
            </p:nvSpPr>
            <p:spPr bwMode="auto">
              <a:xfrm>
                <a:off x="8020878" y="4894972"/>
                <a:ext cx="3291625" cy="5232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2000">
                    <a:solidFill>
                      <a:schemeClr val="accent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000">
                    <a:solidFill>
                      <a:schemeClr val="accent1"/>
                    </a:solidFill>
                    <a:latin typeface="Arial" panose="020B0604020202020204" pitchFamily="34" charset="0"/>
                    <a:ea typeface="仿宋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FontTx/>
                  <a:buNone/>
                </a:pPr>
                <a:r>
                  <a:rPr lang="zh-CN" altLang="en-US" sz="2800" dirty="0" smtClean="0">
                    <a:solidFill>
                      <a:srgbClr val="004C54"/>
                    </a:solidFill>
                    <a:latin typeface="微软雅黑" panose="020B0503020204020204" pitchFamily="34" charset="-122"/>
                  </a:rPr>
                  <a:t> 核心算法实现</a:t>
                </a:r>
                <a:endParaRPr lang="zh-CN" altLang="en-US" sz="2800" dirty="0">
                  <a:solidFill>
                    <a:srgbClr val="004C54"/>
                  </a:solidFill>
                  <a:latin typeface="微软雅黑" panose="020B0503020204020204" pitchFamily="34" charset="-122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9536683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202"/>
          <a:stretch>
            <a:fillRect/>
          </a:stretch>
        </p:blipFill>
        <p:spPr bwMode="auto">
          <a:xfrm>
            <a:off x="0" y="0"/>
            <a:ext cx="2814149" cy="484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片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" r="-5623" b="29961"/>
          <a:stretch>
            <a:fillRect/>
          </a:stretch>
        </p:blipFill>
        <p:spPr bwMode="auto">
          <a:xfrm>
            <a:off x="0" y="4305300"/>
            <a:ext cx="3800371" cy="2552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13"/>
          <p:cNvPicPr preferRelativeResize="0"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024"/>
          <a:stretch/>
        </p:blipFill>
        <p:spPr>
          <a:xfrm>
            <a:off x="11016131" y="6433706"/>
            <a:ext cx="1175869" cy="20312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184" b="23161"/>
          <a:stretch>
            <a:fillRect/>
          </a:stretch>
        </p:blipFill>
        <p:spPr bwMode="auto">
          <a:xfrm>
            <a:off x="8267756" y="2391569"/>
            <a:ext cx="3924244" cy="3827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组合 6"/>
          <p:cNvGrpSpPr/>
          <p:nvPr/>
        </p:nvGrpSpPr>
        <p:grpSpPr>
          <a:xfrm>
            <a:off x="-4763" y="6512561"/>
            <a:ext cx="12196763" cy="350202"/>
            <a:chOff x="-4763" y="6512561"/>
            <a:chExt cx="12196763" cy="350202"/>
          </a:xfrm>
        </p:grpSpPr>
        <p:sp>
          <p:nvSpPr>
            <p:cNvPr id="11" name="矩形 10"/>
            <p:cNvSpPr/>
            <p:nvPr/>
          </p:nvSpPr>
          <p:spPr>
            <a:xfrm>
              <a:off x="-4763" y="6708901"/>
              <a:ext cx="12196763" cy="153862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3765"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 sz="1350" b="1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" name="矩形 1"/>
            <p:cNvSpPr/>
            <p:nvPr/>
          </p:nvSpPr>
          <p:spPr>
            <a:xfrm>
              <a:off x="0" y="6512561"/>
              <a:ext cx="3812178" cy="195571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直角三角形 2"/>
            <p:cNvSpPr/>
            <p:nvPr/>
          </p:nvSpPr>
          <p:spPr>
            <a:xfrm>
              <a:off x="3807107" y="6515632"/>
              <a:ext cx="281092" cy="192500"/>
            </a:xfrm>
            <a:prstGeom prst="rtTriangle">
              <a:avLst/>
            </a:prstGeom>
            <a:solidFill>
              <a:schemeClr val="bg2">
                <a:lumMod val="25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1" name="TextBox 9"/>
          <p:cNvSpPr txBox="1"/>
          <p:nvPr/>
        </p:nvSpPr>
        <p:spPr>
          <a:xfrm>
            <a:off x="368431" y="6606049"/>
            <a:ext cx="143353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© </a:t>
            </a:r>
            <a:r>
              <a:rPr lang="en-US" sz="900" b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2018 </a:t>
            </a:r>
            <a:r>
              <a:rPr lang="en-US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Synopsys, Inc</a:t>
            </a:r>
            <a:r>
              <a:rPr lang="en-US" sz="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</p:txBody>
      </p:sp>
      <p:grpSp>
        <p:nvGrpSpPr>
          <p:cNvPr id="10" name="组合 9"/>
          <p:cNvGrpSpPr/>
          <p:nvPr/>
        </p:nvGrpSpPr>
        <p:grpSpPr>
          <a:xfrm>
            <a:off x="-4763" y="-3899"/>
            <a:ext cx="12782741" cy="364174"/>
            <a:chOff x="-4764" y="1565779"/>
            <a:chExt cx="12782741" cy="364174"/>
          </a:xfrm>
        </p:grpSpPr>
        <p:grpSp>
          <p:nvGrpSpPr>
            <p:cNvPr id="42" name="组合 41"/>
            <p:cNvGrpSpPr/>
            <p:nvPr/>
          </p:nvGrpSpPr>
          <p:grpSpPr>
            <a:xfrm rot="10800000">
              <a:off x="-4764" y="1565779"/>
              <a:ext cx="12196763" cy="350202"/>
              <a:chOff x="-4763" y="6512561"/>
              <a:chExt cx="12196763" cy="350202"/>
            </a:xfrm>
          </p:grpSpPr>
          <p:sp>
            <p:nvSpPr>
              <p:cNvPr id="43" name="矩形 42"/>
              <p:cNvSpPr/>
              <p:nvPr/>
            </p:nvSpPr>
            <p:spPr>
              <a:xfrm>
                <a:off x="-4763" y="6708901"/>
                <a:ext cx="12196763" cy="153862"/>
              </a:xfrm>
              <a:prstGeom prst="rect">
                <a:avLst/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3765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1350" b="1">
                  <a:solidFill>
                    <a:prstClr val="white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4" name="矩形 43"/>
              <p:cNvSpPr/>
              <p:nvPr/>
            </p:nvSpPr>
            <p:spPr>
              <a:xfrm>
                <a:off x="0" y="6512561"/>
                <a:ext cx="3812178" cy="195571"/>
              </a:xfrm>
              <a:prstGeom prst="rect">
                <a:avLst/>
              </a:prstGeom>
              <a:solidFill>
                <a:schemeClr val="bg2">
                  <a:lumMod val="25000"/>
                </a:schemeClr>
              </a:soli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" name="直角三角形 44"/>
              <p:cNvSpPr/>
              <p:nvPr/>
            </p:nvSpPr>
            <p:spPr>
              <a:xfrm>
                <a:off x="3807107" y="6515632"/>
                <a:ext cx="281092" cy="192500"/>
              </a:xfrm>
              <a:prstGeom prst="rtTriangle">
                <a:avLst/>
              </a:prstGeom>
              <a:solidFill>
                <a:schemeClr val="bg2">
                  <a:lumMod val="25000"/>
                </a:schemeClr>
              </a:soli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46" name="TextBox 9"/>
            <p:cNvSpPr txBox="1"/>
            <p:nvPr/>
          </p:nvSpPr>
          <p:spPr>
            <a:xfrm>
              <a:off x="8099037" y="1591399"/>
              <a:ext cx="467894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b="1" baseline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 2018</a:t>
              </a:r>
              <a:r>
                <a:rPr lang="en-US" sz="1600" b="1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600" b="1" baseline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Synopsys </a:t>
              </a:r>
              <a:r>
                <a:rPr lang="en-US" sz="1600" b="1" baseline="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ARC Design Competition</a:t>
              </a:r>
              <a:endPara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149723" y="360275"/>
            <a:ext cx="3157325" cy="604837"/>
            <a:chOff x="427038" y="176213"/>
            <a:chExt cx="3157325" cy="604837"/>
          </a:xfrm>
        </p:grpSpPr>
        <p:sp>
          <p:nvSpPr>
            <p:cNvPr id="18" name="TextBox 27"/>
            <p:cNvSpPr txBox="1">
              <a:spLocks noChangeArrowheads="1"/>
            </p:cNvSpPr>
            <p:nvPr/>
          </p:nvSpPr>
          <p:spPr bwMode="auto">
            <a:xfrm>
              <a:off x="1012825" y="176213"/>
              <a:ext cx="2571538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200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accent1"/>
                  </a:solidFill>
                  <a:latin typeface="Arial" panose="020B0604020202020204" pitchFamily="34" charset="0"/>
                  <a:ea typeface="仿宋_GB2312" pitchFamily="1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3200" b="1" smtClean="0">
                  <a:solidFill>
                    <a:schemeClr val="tx1"/>
                  </a:solidFill>
                  <a:latin typeface="微软雅黑" panose="020B0503020204020204" pitchFamily="34" charset="-122"/>
                </a:rPr>
                <a:t>3.1 </a:t>
              </a:r>
              <a:r>
                <a:rPr lang="zh-CN" altLang="en-US" sz="3200" b="1" smtClean="0">
                  <a:solidFill>
                    <a:schemeClr val="tx1"/>
                  </a:solidFill>
                  <a:latin typeface="微软雅黑" panose="020B0503020204020204" pitchFamily="34" charset="-122"/>
                </a:rPr>
                <a:t>系统架构</a:t>
              </a:r>
              <a:endParaRPr lang="zh-CN" altLang="en-US" sz="3200" b="1">
                <a:solidFill>
                  <a:schemeClr val="tx1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19" name="Freeform 5"/>
            <p:cNvSpPr>
              <a:spLocks/>
            </p:cNvSpPr>
            <p:nvPr/>
          </p:nvSpPr>
          <p:spPr bwMode="auto">
            <a:xfrm>
              <a:off x="427038" y="220663"/>
              <a:ext cx="474662" cy="560387"/>
            </a:xfrm>
            <a:custGeom>
              <a:avLst/>
              <a:gdLst>
                <a:gd name="T0" fmla="*/ 2147483646 w 574"/>
                <a:gd name="T1" fmla="*/ 2147483646 h 681"/>
                <a:gd name="T2" fmla="*/ 2147483646 w 574"/>
                <a:gd name="T3" fmla="*/ 2147483646 h 681"/>
                <a:gd name="T4" fmla="*/ 2147483646 w 574"/>
                <a:gd name="T5" fmla="*/ 2147483646 h 681"/>
                <a:gd name="T6" fmla="*/ 2147483646 w 574"/>
                <a:gd name="T7" fmla="*/ 2147483646 h 681"/>
                <a:gd name="T8" fmla="*/ 2147483646 w 574"/>
                <a:gd name="T9" fmla="*/ 2147483646 h 681"/>
                <a:gd name="T10" fmla="*/ 2147483646 w 574"/>
                <a:gd name="T11" fmla="*/ 2147483646 h 681"/>
                <a:gd name="T12" fmla="*/ 2147483646 w 574"/>
                <a:gd name="T13" fmla="*/ 2147483646 h 681"/>
                <a:gd name="T14" fmla="*/ 2147483646 w 574"/>
                <a:gd name="T15" fmla="*/ 2147483646 h 681"/>
                <a:gd name="T16" fmla="*/ 2147483646 w 574"/>
                <a:gd name="T17" fmla="*/ 0 h 681"/>
                <a:gd name="T18" fmla="*/ 2147483646 w 574"/>
                <a:gd name="T19" fmla="*/ 2147483646 h 681"/>
                <a:gd name="T20" fmla="*/ 2147483646 w 574"/>
                <a:gd name="T21" fmla="*/ 2147483646 h 681"/>
                <a:gd name="T22" fmla="*/ 2147483646 w 574"/>
                <a:gd name="T23" fmla="*/ 2147483646 h 681"/>
                <a:gd name="T24" fmla="*/ 2147483646 w 574"/>
                <a:gd name="T25" fmla="*/ 2147483646 h 681"/>
                <a:gd name="T26" fmla="*/ 2147483646 w 574"/>
                <a:gd name="T27" fmla="*/ 2147483646 h 681"/>
                <a:gd name="T28" fmla="*/ 2147483646 w 574"/>
                <a:gd name="T29" fmla="*/ 2147483646 h 681"/>
                <a:gd name="T30" fmla="*/ 2147483646 w 574"/>
                <a:gd name="T31" fmla="*/ 2147483646 h 681"/>
                <a:gd name="T32" fmla="*/ 2147483646 w 574"/>
                <a:gd name="T33" fmla="*/ 2147483646 h 681"/>
                <a:gd name="T34" fmla="*/ 2147483646 w 574"/>
                <a:gd name="T35" fmla="*/ 2147483646 h 681"/>
                <a:gd name="T36" fmla="*/ 2147483646 w 574"/>
                <a:gd name="T37" fmla="*/ 2147483646 h 681"/>
                <a:gd name="T38" fmla="*/ 0 w 574"/>
                <a:gd name="T39" fmla="*/ 2147483646 h 681"/>
                <a:gd name="T40" fmla="*/ 2147483646 w 574"/>
                <a:gd name="T41" fmla="*/ 2147483646 h 681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574" h="681">
                  <a:moveTo>
                    <a:pt x="120" y="441"/>
                  </a:moveTo>
                  <a:cubicBezTo>
                    <a:pt x="153" y="441"/>
                    <a:pt x="183" y="454"/>
                    <a:pt x="205" y="476"/>
                  </a:cubicBezTo>
                  <a:lnTo>
                    <a:pt x="389" y="329"/>
                  </a:lnTo>
                  <a:cubicBezTo>
                    <a:pt x="383" y="317"/>
                    <a:pt x="380" y="303"/>
                    <a:pt x="380" y="289"/>
                  </a:cubicBezTo>
                  <a:cubicBezTo>
                    <a:pt x="380" y="271"/>
                    <a:pt x="384" y="255"/>
                    <a:pt x="392" y="241"/>
                  </a:cubicBezTo>
                  <a:lnTo>
                    <a:pt x="270" y="138"/>
                  </a:lnTo>
                  <a:cubicBezTo>
                    <a:pt x="256" y="151"/>
                    <a:pt x="237" y="159"/>
                    <a:pt x="217" y="159"/>
                  </a:cubicBezTo>
                  <a:cubicBezTo>
                    <a:pt x="173" y="159"/>
                    <a:pt x="137" y="123"/>
                    <a:pt x="137" y="79"/>
                  </a:cubicBezTo>
                  <a:cubicBezTo>
                    <a:pt x="137" y="36"/>
                    <a:pt x="173" y="0"/>
                    <a:pt x="217" y="0"/>
                  </a:cubicBezTo>
                  <a:cubicBezTo>
                    <a:pt x="260" y="0"/>
                    <a:pt x="296" y="36"/>
                    <a:pt x="296" y="79"/>
                  </a:cubicBezTo>
                  <a:cubicBezTo>
                    <a:pt x="296" y="91"/>
                    <a:pt x="293" y="103"/>
                    <a:pt x="289" y="113"/>
                  </a:cubicBezTo>
                  <a:lnTo>
                    <a:pt x="412" y="217"/>
                  </a:lnTo>
                  <a:cubicBezTo>
                    <a:pt x="429" y="201"/>
                    <a:pt x="452" y="192"/>
                    <a:pt x="477" y="192"/>
                  </a:cubicBezTo>
                  <a:cubicBezTo>
                    <a:pt x="530" y="192"/>
                    <a:pt x="574" y="235"/>
                    <a:pt x="574" y="289"/>
                  </a:cubicBezTo>
                  <a:cubicBezTo>
                    <a:pt x="574" y="342"/>
                    <a:pt x="530" y="386"/>
                    <a:pt x="477" y="386"/>
                  </a:cubicBezTo>
                  <a:cubicBezTo>
                    <a:pt x="449" y="386"/>
                    <a:pt x="424" y="374"/>
                    <a:pt x="406" y="355"/>
                  </a:cubicBezTo>
                  <a:lnTo>
                    <a:pt x="224" y="501"/>
                  </a:lnTo>
                  <a:cubicBezTo>
                    <a:pt x="234" y="518"/>
                    <a:pt x="240" y="539"/>
                    <a:pt x="240" y="561"/>
                  </a:cubicBezTo>
                  <a:cubicBezTo>
                    <a:pt x="240" y="627"/>
                    <a:pt x="186" y="681"/>
                    <a:pt x="120" y="681"/>
                  </a:cubicBezTo>
                  <a:cubicBezTo>
                    <a:pt x="54" y="681"/>
                    <a:pt x="0" y="627"/>
                    <a:pt x="0" y="561"/>
                  </a:cubicBezTo>
                  <a:cubicBezTo>
                    <a:pt x="0" y="495"/>
                    <a:pt x="54" y="441"/>
                    <a:pt x="120" y="44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" name="Freeform 5"/>
            <p:cNvSpPr>
              <a:spLocks/>
            </p:cNvSpPr>
            <p:nvPr/>
          </p:nvSpPr>
          <p:spPr bwMode="auto">
            <a:xfrm>
              <a:off x="427038" y="220663"/>
              <a:ext cx="474662" cy="560387"/>
            </a:xfrm>
            <a:custGeom>
              <a:avLst/>
              <a:gdLst>
                <a:gd name="T0" fmla="*/ 2147483646 w 574"/>
                <a:gd name="T1" fmla="*/ 2147483646 h 681"/>
                <a:gd name="T2" fmla="*/ 2147483646 w 574"/>
                <a:gd name="T3" fmla="*/ 2147483646 h 681"/>
                <a:gd name="T4" fmla="*/ 2147483646 w 574"/>
                <a:gd name="T5" fmla="*/ 2147483646 h 681"/>
                <a:gd name="T6" fmla="*/ 2147483646 w 574"/>
                <a:gd name="T7" fmla="*/ 2147483646 h 681"/>
                <a:gd name="T8" fmla="*/ 2147483646 w 574"/>
                <a:gd name="T9" fmla="*/ 2147483646 h 681"/>
                <a:gd name="T10" fmla="*/ 2147483646 w 574"/>
                <a:gd name="T11" fmla="*/ 2147483646 h 681"/>
                <a:gd name="T12" fmla="*/ 2147483646 w 574"/>
                <a:gd name="T13" fmla="*/ 2147483646 h 681"/>
                <a:gd name="T14" fmla="*/ 2147483646 w 574"/>
                <a:gd name="T15" fmla="*/ 2147483646 h 681"/>
                <a:gd name="T16" fmla="*/ 2147483646 w 574"/>
                <a:gd name="T17" fmla="*/ 0 h 681"/>
                <a:gd name="T18" fmla="*/ 2147483646 w 574"/>
                <a:gd name="T19" fmla="*/ 2147483646 h 681"/>
                <a:gd name="T20" fmla="*/ 2147483646 w 574"/>
                <a:gd name="T21" fmla="*/ 2147483646 h 681"/>
                <a:gd name="T22" fmla="*/ 2147483646 w 574"/>
                <a:gd name="T23" fmla="*/ 2147483646 h 681"/>
                <a:gd name="T24" fmla="*/ 2147483646 w 574"/>
                <a:gd name="T25" fmla="*/ 2147483646 h 681"/>
                <a:gd name="T26" fmla="*/ 2147483646 w 574"/>
                <a:gd name="T27" fmla="*/ 2147483646 h 681"/>
                <a:gd name="T28" fmla="*/ 2147483646 w 574"/>
                <a:gd name="T29" fmla="*/ 2147483646 h 681"/>
                <a:gd name="T30" fmla="*/ 2147483646 w 574"/>
                <a:gd name="T31" fmla="*/ 2147483646 h 681"/>
                <a:gd name="T32" fmla="*/ 2147483646 w 574"/>
                <a:gd name="T33" fmla="*/ 2147483646 h 681"/>
                <a:gd name="T34" fmla="*/ 2147483646 w 574"/>
                <a:gd name="T35" fmla="*/ 2147483646 h 681"/>
                <a:gd name="T36" fmla="*/ 2147483646 w 574"/>
                <a:gd name="T37" fmla="*/ 2147483646 h 681"/>
                <a:gd name="T38" fmla="*/ 0 w 574"/>
                <a:gd name="T39" fmla="*/ 2147483646 h 681"/>
                <a:gd name="T40" fmla="*/ 2147483646 w 574"/>
                <a:gd name="T41" fmla="*/ 2147483646 h 681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574" h="681">
                  <a:moveTo>
                    <a:pt x="120" y="441"/>
                  </a:moveTo>
                  <a:cubicBezTo>
                    <a:pt x="153" y="441"/>
                    <a:pt x="183" y="454"/>
                    <a:pt x="205" y="476"/>
                  </a:cubicBezTo>
                  <a:lnTo>
                    <a:pt x="389" y="329"/>
                  </a:lnTo>
                  <a:cubicBezTo>
                    <a:pt x="383" y="317"/>
                    <a:pt x="380" y="303"/>
                    <a:pt x="380" y="289"/>
                  </a:cubicBezTo>
                  <a:cubicBezTo>
                    <a:pt x="380" y="271"/>
                    <a:pt x="384" y="255"/>
                    <a:pt x="392" y="241"/>
                  </a:cubicBezTo>
                  <a:lnTo>
                    <a:pt x="270" y="138"/>
                  </a:lnTo>
                  <a:cubicBezTo>
                    <a:pt x="256" y="151"/>
                    <a:pt x="237" y="159"/>
                    <a:pt x="217" y="159"/>
                  </a:cubicBezTo>
                  <a:cubicBezTo>
                    <a:pt x="173" y="159"/>
                    <a:pt x="137" y="123"/>
                    <a:pt x="137" y="79"/>
                  </a:cubicBezTo>
                  <a:cubicBezTo>
                    <a:pt x="137" y="36"/>
                    <a:pt x="173" y="0"/>
                    <a:pt x="217" y="0"/>
                  </a:cubicBezTo>
                  <a:cubicBezTo>
                    <a:pt x="260" y="0"/>
                    <a:pt x="296" y="36"/>
                    <a:pt x="296" y="79"/>
                  </a:cubicBezTo>
                  <a:cubicBezTo>
                    <a:pt x="296" y="91"/>
                    <a:pt x="293" y="103"/>
                    <a:pt x="289" y="113"/>
                  </a:cubicBezTo>
                  <a:lnTo>
                    <a:pt x="412" y="217"/>
                  </a:lnTo>
                  <a:cubicBezTo>
                    <a:pt x="429" y="201"/>
                    <a:pt x="452" y="192"/>
                    <a:pt x="477" y="192"/>
                  </a:cubicBezTo>
                  <a:cubicBezTo>
                    <a:pt x="530" y="192"/>
                    <a:pt x="574" y="235"/>
                    <a:pt x="574" y="289"/>
                  </a:cubicBezTo>
                  <a:cubicBezTo>
                    <a:pt x="574" y="342"/>
                    <a:pt x="530" y="386"/>
                    <a:pt x="477" y="386"/>
                  </a:cubicBezTo>
                  <a:cubicBezTo>
                    <a:pt x="449" y="386"/>
                    <a:pt x="424" y="374"/>
                    <a:pt x="406" y="355"/>
                  </a:cubicBezTo>
                  <a:lnTo>
                    <a:pt x="224" y="501"/>
                  </a:lnTo>
                  <a:cubicBezTo>
                    <a:pt x="234" y="518"/>
                    <a:pt x="240" y="539"/>
                    <a:pt x="240" y="561"/>
                  </a:cubicBezTo>
                  <a:cubicBezTo>
                    <a:pt x="240" y="627"/>
                    <a:pt x="186" y="681"/>
                    <a:pt x="120" y="681"/>
                  </a:cubicBezTo>
                  <a:cubicBezTo>
                    <a:pt x="54" y="681"/>
                    <a:pt x="0" y="627"/>
                    <a:pt x="0" y="561"/>
                  </a:cubicBezTo>
                  <a:cubicBezTo>
                    <a:pt x="0" y="495"/>
                    <a:pt x="54" y="441"/>
                    <a:pt x="120" y="44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pic>
        <p:nvPicPr>
          <p:cNvPr id="13" name="图片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2225" y="1033462"/>
            <a:ext cx="7067550" cy="479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11516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202"/>
          <a:stretch>
            <a:fillRect/>
          </a:stretch>
        </p:blipFill>
        <p:spPr bwMode="auto">
          <a:xfrm>
            <a:off x="0" y="0"/>
            <a:ext cx="2814149" cy="484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片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" r="-5623" b="29961"/>
          <a:stretch>
            <a:fillRect/>
          </a:stretch>
        </p:blipFill>
        <p:spPr bwMode="auto">
          <a:xfrm>
            <a:off x="0" y="4305300"/>
            <a:ext cx="3800371" cy="2552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13"/>
          <p:cNvPicPr preferRelativeResize="0"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024"/>
          <a:stretch/>
        </p:blipFill>
        <p:spPr>
          <a:xfrm>
            <a:off x="11016131" y="6433706"/>
            <a:ext cx="1175869" cy="203123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-4763" y="6512561"/>
            <a:ext cx="12196763" cy="350202"/>
            <a:chOff x="-4763" y="6512561"/>
            <a:chExt cx="12196763" cy="350202"/>
          </a:xfrm>
        </p:grpSpPr>
        <p:sp>
          <p:nvSpPr>
            <p:cNvPr id="11" name="矩形 10"/>
            <p:cNvSpPr/>
            <p:nvPr/>
          </p:nvSpPr>
          <p:spPr>
            <a:xfrm>
              <a:off x="-4763" y="6708901"/>
              <a:ext cx="12196763" cy="153862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3765"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 sz="1350" b="1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" name="矩形 1"/>
            <p:cNvSpPr/>
            <p:nvPr/>
          </p:nvSpPr>
          <p:spPr>
            <a:xfrm>
              <a:off x="0" y="6512561"/>
              <a:ext cx="3812178" cy="195571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直角三角形 2"/>
            <p:cNvSpPr/>
            <p:nvPr/>
          </p:nvSpPr>
          <p:spPr>
            <a:xfrm>
              <a:off x="3807107" y="6515632"/>
              <a:ext cx="281092" cy="192500"/>
            </a:xfrm>
            <a:prstGeom prst="rtTriangle">
              <a:avLst/>
            </a:prstGeom>
            <a:solidFill>
              <a:schemeClr val="bg2">
                <a:lumMod val="25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1" name="TextBox 9"/>
          <p:cNvSpPr txBox="1"/>
          <p:nvPr/>
        </p:nvSpPr>
        <p:spPr>
          <a:xfrm>
            <a:off x="368431" y="6606049"/>
            <a:ext cx="143353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© </a:t>
            </a:r>
            <a:r>
              <a:rPr lang="en-US" sz="900" b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2018 </a:t>
            </a:r>
            <a:r>
              <a:rPr lang="en-US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Synopsys, Inc</a:t>
            </a:r>
            <a:r>
              <a:rPr lang="en-US" sz="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</p:txBody>
      </p:sp>
      <p:grpSp>
        <p:nvGrpSpPr>
          <p:cNvPr id="10" name="组合 9"/>
          <p:cNvGrpSpPr/>
          <p:nvPr/>
        </p:nvGrpSpPr>
        <p:grpSpPr>
          <a:xfrm>
            <a:off x="-4763" y="-3899"/>
            <a:ext cx="12782741" cy="364174"/>
            <a:chOff x="-4764" y="1565779"/>
            <a:chExt cx="12782741" cy="364174"/>
          </a:xfrm>
        </p:grpSpPr>
        <p:grpSp>
          <p:nvGrpSpPr>
            <p:cNvPr id="42" name="组合 41"/>
            <p:cNvGrpSpPr/>
            <p:nvPr/>
          </p:nvGrpSpPr>
          <p:grpSpPr>
            <a:xfrm rot="10800000">
              <a:off x="-4764" y="1565779"/>
              <a:ext cx="12196763" cy="350202"/>
              <a:chOff x="-4763" y="6512561"/>
              <a:chExt cx="12196763" cy="350202"/>
            </a:xfrm>
          </p:grpSpPr>
          <p:sp>
            <p:nvSpPr>
              <p:cNvPr id="43" name="矩形 42"/>
              <p:cNvSpPr/>
              <p:nvPr/>
            </p:nvSpPr>
            <p:spPr>
              <a:xfrm>
                <a:off x="-4763" y="6708901"/>
                <a:ext cx="12196763" cy="153862"/>
              </a:xfrm>
              <a:prstGeom prst="rect">
                <a:avLst/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3765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1350" b="1">
                  <a:solidFill>
                    <a:prstClr val="white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4" name="矩形 43"/>
              <p:cNvSpPr/>
              <p:nvPr/>
            </p:nvSpPr>
            <p:spPr>
              <a:xfrm>
                <a:off x="0" y="6512561"/>
                <a:ext cx="3812178" cy="195571"/>
              </a:xfrm>
              <a:prstGeom prst="rect">
                <a:avLst/>
              </a:prstGeom>
              <a:solidFill>
                <a:schemeClr val="bg2">
                  <a:lumMod val="25000"/>
                </a:schemeClr>
              </a:soli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" name="直角三角形 44"/>
              <p:cNvSpPr/>
              <p:nvPr/>
            </p:nvSpPr>
            <p:spPr>
              <a:xfrm>
                <a:off x="3807107" y="6515632"/>
                <a:ext cx="281092" cy="192500"/>
              </a:xfrm>
              <a:prstGeom prst="rtTriangle">
                <a:avLst/>
              </a:prstGeom>
              <a:solidFill>
                <a:schemeClr val="bg2">
                  <a:lumMod val="25000"/>
                </a:schemeClr>
              </a:soli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46" name="TextBox 9"/>
            <p:cNvSpPr txBox="1"/>
            <p:nvPr/>
          </p:nvSpPr>
          <p:spPr>
            <a:xfrm>
              <a:off x="8099037" y="1591399"/>
              <a:ext cx="467894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b="1" baseline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 2018</a:t>
              </a:r>
              <a:r>
                <a:rPr lang="en-US" sz="1600" b="1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600" b="1" baseline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Synopsys </a:t>
              </a:r>
              <a:r>
                <a:rPr lang="en-US" sz="1600" b="1" baseline="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ARC Design Competition</a:t>
              </a:r>
              <a:endPara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149723" y="360275"/>
            <a:ext cx="3978062" cy="604837"/>
            <a:chOff x="427038" y="176213"/>
            <a:chExt cx="3978062" cy="604837"/>
          </a:xfrm>
        </p:grpSpPr>
        <p:sp>
          <p:nvSpPr>
            <p:cNvPr id="18" name="TextBox 27"/>
            <p:cNvSpPr txBox="1">
              <a:spLocks noChangeArrowheads="1"/>
            </p:cNvSpPr>
            <p:nvPr/>
          </p:nvSpPr>
          <p:spPr bwMode="auto">
            <a:xfrm>
              <a:off x="1012825" y="176213"/>
              <a:ext cx="3392275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200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accent1"/>
                  </a:solidFill>
                  <a:latin typeface="Arial" panose="020B0604020202020204" pitchFamily="34" charset="0"/>
                  <a:ea typeface="仿宋_GB2312" pitchFamily="1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3200" b="1" dirty="0" smtClean="0">
                  <a:solidFill>
                    <a:schemeClr val="tx1"/>
                  </a:solidFill>
                  <a:latin typeface="微软雅黑" panose="020B0503020204020204" pitchFamily="34" charset="-122"/>
                </a:rPr>
                <a:t>3.2 </a:t>
              </a:r>
              <a:r>
                <a:rPr lang="zh-CN" altLang="en-US" sz="3200" b="1" dirty="0" smtClean="0">
                  <a:solidFill>
                    <a:schemeClr val="tx1"/>
                  </a:solidFill>
                  <a:latin typeface="微软雅黑" panose="020B0503020204020204" pitchFamily="34" charset="-122"/>
                </a:rPr>
                <a:t>运动目标检测</a:t>
              </a:r>
              <a:endParaRPr lang="zh-CN" altLang="en-US" sz="3200" b="1" dirty="0">
                <a:solidFill>
                  <a:schemeClr val="tx1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19" name="Freeform 5"/>
            <p:cNvSpPr>
              <a:spLocks/>
            </p:cNvSpPr>
            <p:nvPr/>
          </p:nvSpPr>
          <p:spPr bwMode="auto">
            <a:xfrm>
              <a:off x="427038" y="220663"/>
              <a:ext cx="474662" cy="560387"/>
            </a:xfrm>
            <a:custGeom>
              <a:avLst/>
              <a:gdLst>
                <a:gd name="T0" fmla="*/ 2147483646 w 574"/>
                <a:gd name="T1" fmla="*/ 2147483646 h 681"/>
                <a:gd name="T2" fmla="*/ 2147483646 w 574"/>
                <a:gd name="T3" fmla="*/ 2147483646 h 681"/>
                <a:gd name="T4" fmla="*/ 2147483646 w 574"/>
                <a:gd name="T5" fmla="*/ 2147483646 h 681"/>
                <a:gd name="T6" fmla="*/ 2147483646 w 574"/>
                <a:gd name="T7" fmla="*/ 2147483646 h 681"/>
                <a:gd name="T8" fmla="*/ 2147483646 w 574"/>
                <a:gd name="T9" fmla="*/ 2147483646 h 681"/>
                <a:gd name="T10" fmla="*/ 2147483646 w 574"/>
                <a:gd name="T11" fmla="*/ 2147483646 h 681"/>
                <a:gd name="T12" fmla="*/ 2147483646 w 574"/>
                <a:gd name="T13" fmla="*/ 2147483646 h 681"/>
                <a:gd name="T14" fmla="*/ 2147483646 w 574"/>
                <a:gd name="T15" fmla="*/ 2147483646 h 681"/>
                <a:gd name="T16" fmla="*/ 2147483646 w 574"/>
                <a:gd name="T17" fmla="*/ 0 h 681"/>
                <a:gd name="T18" fmla="*/ 2147483646 w 574"/>
                <a:gd name="T19" fmla="*/ 2147483646 h 681"/>
                <a:gd name="T20" fmla="*/ 2147483646 w 574"/>
                <a:gd name="T21" fmla="*/ 2147483646 h 681"/>
                <a:gd name="T22" fmla="*/ 2147483646 w 574"/>
                <a:gd name="T23" fmla="*/ 2147483646 h 681"/>
                <a:gd name="T24" fmla="*/ 2147483646 w 574"/>
                <a:gd name="T25" fmla="*/ 2147483646 h 681"/>
                <a:gd name="T26" fmla="*/ 2147483646 w 574"/>
                <a:gd name="T27" fmla="*/ 2147483646 h 681"/>
                <a:gd name="T28" fmla="*/ 2147483646 w 574"/>
                <a:gd name="T29" fmla="*/ 2147483646 h 681"/>
                <a:gd name="T30" fmla="*/ 2147483646 w 574"/>
                <a:gd name="T31" fmla="*/ 2147483646 h 681"/>
                <a:gd name="T32" fmla="*/ 2147483646 w 574"/>
                <a:gd name="T33" fmla="*/ 2147483646 h 681"/>
                <a:gd name="T34" fmla="*/ 2147483646 w 574"/>
                <a:gd name="T35" fmla="*/ 2147483646 h 681"/>
                <a:gd name="T36" fmla="*/ 2147483646 w 574"/>
                <a:gd name="T37" fmla="*/ 2147483646 h 681"/>
                <a:gd name="T38" fmla="*/ 0 w 574"/>
                <a:gd name="T39" fmla="*/ 2147483646 h 681"/>
                <a:gd name="T40" fmla="*/ 2147483646 w 574"/>
                <a:gd name="T41" fmla="*/ 2147483646 h 681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574" h="681">
                  <a:moveTo>
                    <a:pt x="120" y="441"/>
                  </a:moveTo>
                  <a:cubicBezTo>
                    <a:pt x="153" y="441"/>
                    <a:pt x="183" y="454"/>
                    <a:pt x="205" y="476"/>
                  </a:cubicBezTo>
                  <a:lnTo>
                    <a:pt x="389" y="329"/>
                  </a:lnTo>
                  <a:cubicBezTo>
                    <a:pt x="383" y="317"/>
                    <a:pt x="380" y="303"/>
                    <a:pt x="380" y="289"/>
                  </a:cubicBezTo>
                  <a:cubicBezTo>
                    <a:pt x="380" y="271"/>
                    <a:pt x="384" y="255"/>
                    <a:pt x="392" y="241"/>
                  </a:cubicBezTo>
                  <a:lnTo>
                    <a:pt x="270" y="138"/>
                  </a:lnTo>
                  <a:cubicBezTo>
                    <a:pt x="256" y="151"/>
                    <a:pt x="237" y="159"/>
                    <a:pt x="217" y="159"/>
                  </a:cubicBezTo>
                  <a:cubicBezTo>
                    <a:pt x="173" y="159"/>
                    <a:pt x="137" y="123"/>
                    <a:pt x="137" y="79"/>
                  </a:cubicBezTo>
                  <a:cubicBezTo>
                    <a:pt x="137" y="36"/>
                    <a:pt x="173" y="0"/>
                    <a:pt x="217" y="0"/>
                  </a:cubicBezTo>
                  <a:cubicBezTo>
                    <a:pt x="260" y="0"/>
                    <a:pt x="296" y="36"/>
                    <a:pt x="296" y="79"/>
                  </a:cubicBezTo>
                  <a:cubicBezTo>
                    <a:pt x="296" y="91"/>
                    <a:pt x="293" y="103"/>
                    <a:pt x="289" y="113"/>
                  </a:cubicBezTo>
                  <a:lnTo>
                    <a:pt x="412" y="217"/>
                  </a:lnTo>
                  <a:cubicBezTo>
                    <a:pt x="429" y="201"/>
                    <a:pt x="452" y="192"/>
                    <a:pt x="477" y="192"/>
                  </a:cubicBezTo>
                  <a:cubicBezTo>
                    <a:pt x="530" y="192"/>
                    <a:pt x="574" y="235"/>
                    <a:pt x="574" y="289"/>
                  </a:cubicBezTo>
                  <a:cubicBezTo>
                    <a:pt x="574" y="342"/>
                    <a:pt x="530" y="386"/>
                    <a:pt x="477" y="386"/>
                  </a:cubicBezTo>
                  <a:cubicBezTo>
                    <a:pt x="449" y="386"/>
                    <a:pt x="424" y="374"/>
                    <a:pt x="406" y="355"/>
                  </a:cubicBezTo>
                  <a:lnTo>
                    <a:pt x="224" y="501"/>
                  </a:lnTo>
                  <a:cubicBezTo>
                    <a:pt x="234" y="518"/>
                    <a:pt x="240" y="539"/>
                    <a:pt x="240" y="561"/>
                  </a:cubicBezTo>
                  <a:cubicBezTo>
                    <a:pt x="240" y="627"/>
                    <a:pt x="186" y="681"/>
                    <a:pt x="120" y="681"/>
                  </a:cubicBezTo>
                  <a:cubicBezTo>
                    <a:pt x="54" y="681"/>
                    <a:pt x="0" y="627"/>
                    <a:pt x="0" y="561"/>
                  </a:cubicBezTo>
                  <a:cubicBezTo>
                    <a:pt x="0" y="495"/>
                    <a:pt x="54" y="441"/>
                    <a:pt x="120" y="44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" name="Freeform 5"/>
            <p:cNvSpPr>
              <a:spLocks/>
            </p:cNvSpPr>
            <p:nvPr/>
          </p:nvSpPr>
          <p:spPr bwMode="auto">
            <a:xfrm>
              <a:off x="427038" y="220663"/>
              <a:ext cx="474662" cy="560387"/>
            </a:xfrm>
            <a:custGeom>
              <a:avLst/>
              <a:gdLst>
                <a:gd name="T0" fmla="*/ 2147483646 w 574"/>
                <a:gd name="T1" fmla="*/ 2147483646 h 681"/>
                <a:gd name="T2" fmla="*/ 2147483646 w 574"/>
                <a:gd name="T3" fmla="*/ 2147483646 h 681"/>
                <a:gd name="T4" fmla="*/ 2147483646 w 574"/>
                <a:gd name="T5" fmla="*/ 2147483646 h 681"/>
                <a:gd name="T6" fmla="*/ 2147483646 w 574"/>
                <a:gd name="T7" fmla="*/ 2147483646 h 681"/>
                <a:gd name="T8" fmla="*/ 2147483646 w 574"/>
                <a:gd name="T9" fmla="*/ 2147483646 h 681"/>
                <a:gd name="T10" fmla="*/ 2147483646 w 574"/>
                <a:gd name="T11" fmla="*/ 2147483646 h 681"/>
                <a:gd name="T12" fmla="*/ 2147483646 w 574"/>
                <a:gd name="T13" fmla="*/ 2147483646 h 681"/>
                <a:gd name="T14" fmla="*/ 2147483646 w 574"/>
                <a:gd name="T15" fmla="*/ 2147483646 h 681"/>
                <a:gd name="T16" fmla="*/ 2147483646 w 574"/>
                <a:gd name="T17" fmla="*/ 0 h 681"/>
                <a:gd name="T18" fmla="*/ 2147483646 w 574"/>
                <a:gd name="T19" fmla="*/ 2147483646 h 681"/>
                <a:gd name="T20" fmla="*/ 2147483646 w 574"/>
                <a:gd name="T21" fmla="*/ 2147483646 h 681"/>
                <a:gd name="T22" fmla="*/ 2147483646 w 574"/>
                <a:gd name="T23" fmla="*/ 2147483646 h 681"/>
                <a:gd name="T24" fmla="*/ 2147483646 w 574"/>
                <a:gd name="T25" fmla="*/ 2147483646 h 681"/>
                <a:gd name="T26" fmla="*/ 2147483646 w 574"/>
                <a:gd name="T27" fmla="*/ 2147483646 h 681"/>
                <a:gd name="T28" fmla="*/ 2147483646 w 574"/>
                <a:gd name="T29" fmla="*/ 2147483646 h 681"/>
                <a:gd name="T30" fmla="*/ 2147483646 w 574"/>
                <a:gd name="T31" fmla="*/ 2147483646 h 681"/>
                <a:gd name="T32" fmla="*/ 2147483646 w 574"/>
                <a:gd name="T33" fmla="*/ 2147483646 h 681"/>
                <a:gd name="T34" fmla="*/ 2147483646 w 574"/>
                <a:gd name="T35" fmla="*/ 2147483646 h 681"/>
                <a:gd name="T36" fmla="*/ 2147483646 w 574"/>
                <a:gd name="T37" fmla="*/ 2147483646 h 681"/>
                <a:gd name="T38" fmla="*/ 0 w 574"/>
                <a:gd name="T39" fmla="*/ 2147483646 h 681"/>
                <a:gd name="T40" fmla="*/ 2147483646 w 574"/>
                <a:gd name="T41" fmla="*/ 2147483646 h 681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574" h="681">
                  <a:moveTo>
                    <a:pt x="120" y="441"/>
                  </a:moveTo>
                  <a:cubicBezTo>
                    <a:pt x="153" y="441"/>
                    <a:pt x="183" y="454"/>
                    <a:pt x="205" y="476"/>
                  </a:cubicBezTo>
                  <a:lnTo>
                    <a:pt x="389" y="329"/>
                  </a:lnTo>
                  <a:cubicBezTo>
                    <a:pt x="383" y="317"/>
                    <a:pt x="380" y="303"/>
                    <a:pt x="380" y="289"/>
                  </a:cubicBezTo>
                  <a:cubicBezTo>
                    <a:pt x="380" y="271"/>
                    <a:pt x="384" y="255"/>
                    <a:pt x="392" y="241"/>
                  </a:cubicBezTo>
                  <a:lnTo>
                    <a:pt x="270" y="138"/>
                  </a:lnTo>
                  <a:cubicBezTo>
                    <a:pt x="256" y="151"/>
                    <a:pt x="237" y="159"/>
                    <a:pt x="217" y="159"/>
                  </a:cubicBezTo>
                  <a:cubicBezTo>
                    <a:pt x="173" y="159"/>
                    <a:pt x="137" y="123"/>
                    <a:pt x="137" y="79"/>
                  </a:cubicBezTo>
                  <a:cubicBezTo>
                    <a:pt x="137" y="36"/>
                    <a:pt x="173" y="0"/>
                    <a:pt x="217" y="0"/>
                  </a:cubicBezTo>
                  <a:cubicBezTo>
                    <a:pt x="260" y="0"/>
                    <a:pt x="296" y="36"/>
                    <a:pt x="296" y="79"/>
                  </a:cubicBezTo>
                  <a:cubicBezTo>
                    <a:pt x="296" y="91"/>
                    <a:pt x="293" y="103"/>
                    <a:pt x="289" y="113"/>
                  </a:cubicBezTo>
                  <a:lnTo>
                    <a:pt x="412" y="217"/>
                  </a:lnTo>
                  <a:cubicBezTo>
                    <a:pt x="429" y="201"/>
                    <a:pt x="452" y="192"/>
                    <a:pt x="477" y="192"/>
                  </a:cubicBezTo>
                  <a:cubicBezTo>
                    <a:pt x="530" y="192"/>
                    <a:pt x="574" y="235"/>
                    <a:pt x="574" y="289"/>
                  </a:cubicBezTo>
                  <a:cubicBezTo>
                    <a:pt x="574" y="342"/>
                    <a:pt x="530" y="386"/>
                    <a:pt x="477" y="386"/>
                  </a:cubicBezTo>
                  <a:cubicBezTo>
                    <a:pt x="449" y="386"/>
                    <a:pt x="424" y="374"/>
                    <a:pt x="406" y="355"/>
                  </a:cubicBezTo>
                  <a:lnTo>
                    <a:pt x="224" y="501"/>
                  </a:lnTo>
                  <a:cubicBezTo>
                    <a:pt x="234" y="518"/>
                    <a:pt x="240" y="539"/>
                    <a:pt x="240" y="561"/>
                  </a:cubicBezTo>
                  <a:cubicBezTo>
                    <a:pt x="240" y="627"/>
                    <a:pt x="186" y="681"/>
                    <a:pt x="120" y="681"/>
                  </a:cubicBezTo>
                  <a:cubicBezTo>
                    <a:pt x="54" y="681"/>
                    <a:pt x="0" y="627"/>
                    <a:pt x="0" y="561"/>
                  </a:cubicBezTo>
                  <a:cubicBezTo>
                    <a:pt x="0" y="495"/>
                    <a:pt x="54" y="441"/>
                    <a:pt x="120" y="44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16" name="组合 115"/>
          <p:cNvGrpSpPr/>
          <p:nvPr/>
        </p:nvGrpSpPr>
        <p:grpSpPr>
          <a:xfrm>
            <a:off x="2892910" y="1017122"/>
            <a:ext cx="2031325" cy="5352012"/>
            <a:chOff x="2252893" y="1007074"/>
            <a:chExt cx="2031325" cy="5352012"/>
          </a:xfrm>
        </p:grpSpPr>
        <p:grpSp>
          <p:nvGrpSpPr>
            <p:cNvPr id="95" name="组合 94"/>
            <p:cNvGrpSpPr/>
            <p:nvPr/>
          </p:nvGrpSpPr>
          <p:grpSpPr>
            <a:xfrm>
              <a:off x="2346631" y="1605420"/>
              <a:ext cx="1453740" cy="4753666"/>
              <a:chOff x="1920816" y="1347291"/>
              <a:chExt cx="1453740" cy="4753666"/>
            </a:xfrm>
          </p:grpSpPr>
          <p:grpSp>
            <p:nvGrpSpPr>
              <p:cNvPr id="78" name="组合 8"/>
              <p:cNvGrpSpPr>
                <a:grpSpLocks/>
              </p:cNvGrpSpPr>
              <p:nvPr/>
            </p:nvGrpSpPr>
            <p:grpSpPr bwMode="auto">
              <a:xfrm flipH="1">
                <a:off x="2090647" y="1347291"/>
                <a:ext cx="1206500" cy="1038225"/>
                <a:chOff x="0" y="0"/>
                <a:chExt cx="1208039" cy="1038225"/>
              </a:xfrm>
            </p:grpSpPr>
            <p:sp>
              <p:nvSpPr>
                <p:cNvPr id="79" name="Oval 10"/>
                <p:cNvSpPr>
                  <a:spLocks noChangeArrowheads="1"/>
                </p:cNvSpPr>
                <p:nvPr/>
              </p:nvSpPr>
              <p:spPr bwMode="auto">
                <a:xfrm>
                  <a:off x="0" y="0"/>
                  <a:ext cx="1038225" cy="1038225"/>
                </a:xfrm>
                <a:prstGeom prst="ellipse">
                  <a:avLst/>
                </a:prstGeom>
                <a:solidFill>
                  <a:srgbClr val="004C5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har char="•"/>
                    <a:defRPr sz="2000">
                      <a:solidFill>
                        <a:schemeClr val="accent1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000">
                      <a:solidFill>
                        <a:schemeClr val="accent1"/>
                      </a:solidFill>
                      <a:latin typeface="Arial" panose="020B0604020202020204" pitchFamily="34" charset="0"/>
                      <a:ea typeface="仿宋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80" name="TextBox 10"/>
                <p:cNvSpPr txBox="1">
                  <a:spLocks noChangeArrowheads="1"/>
                </p:cNvSpPr>
                <p:nvPr/>
              </p:nvSpPr>
              <p:spPr bwMode="auto">
                <a:xfrm>
                  <a:off x="14799" y="283560"/>
                  <a:ext cx="1193240" cy="40011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 sz="2000">
                      <a:solidFill>
                        <a:schemeClr val="accent1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000">
                      <a:solidFill>
                        <a:schemeClr val="accent1"/>
                      </a:solidFill>
                      <a:latin typeface="Arial" panose="020B0604020202020204" pitchFamily="34" charset="0"/>
                      <a:ea typeface="仿宋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zh-CN" altLang="en-US" sz="20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灰度化</a:t>
                  </a:r>
                  <a:endParaRPr kumimoji="0" lang="en-US" altLang="zh-CN" sz="20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grpSp>
            <p:nvGrpSpPr>
              <p:cNvPr id="81" name="组合 8"/>
              <p:cNvGrpSpPr>
                <a:grpSpLocks/>
              </p:cNvGrpSpPr>
              <p:nvPr/>
            </p:nvGrpSpPr>
            <p:grpSpPr bwMode="auto">
              <a:xfrm flipH="1">
                <a:off x="1920816" y="2589481"/>
                <a:ext cx="1376331" cy="1038225"/>
                <a:chOff x="0" y="0"/>
                <a:chExt cx="1378087" cy="1038225"/>
              </a:xfrm>
            </p:grpSpPr>
            <p:sp>
              <p:nvSpPr>
                <p:cNvPr id="82" name="Oval 10"/>
                <p:cNvSpPr>
                  <a:spLocks noChangeArrowheads="1"/>
                </p:cNvSpPr>
                <p:nvPr/>
              </p:nvSpPr>
              <p:spPr bwMode="auto">
                <a:xfrm>
                  <a:off x="0" y="0"/>
                  <a:ext cx="1038225" cy="1038225"/>
                </a:xfrm>
                <a:prstGeom prst="ellipse">
                  <a:avLst/>
                </a:prstGeom>
                <a:solidFill>
                  <a:srgbClr val="004C5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har char="•"/>
                    <a:defRPr sz="2000">
                      <a:solidFill>
                        <a:schemeClr val="accent1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000">
                      <a:solidFill>
                        <a:schemeClr val="accent1"/>
                      </a:solidFill>
                      <a:latin typeface="Arial" panose="020B0604020202020204" pitchFamily="34" charset="0"/>
                      <a:ea typeface="仿宋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83" name="TextBox 10"/>
                <p:cNvSpPr txBox="1">
                  <a:spLocks noChangeArrowheads="1"/>
                </p:cNvSpPr>
                <p:nvPr/>
              </p:nvSpPr>
              <p:spPr bwMode="auto">
                <a:xfrm>
                  <a:off x="184847" y="193528"/>
                  <a:ext cx="1193240" cy="70788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 sz="2000">
                      <a:solidFill>
                        <a:schemeClr val="accent1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000">
                      <a:solidFill>
                        <a:schemeClr val="accent1"/>
                      </a:solidFill>
                      <a:latin typeface="Arial" panose="020B0604020202020204" pitchFamily="34" charset="0"/>
                      <a:ea typeface="仿宋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zh-CN" altLang="en-US" kern="0" smtClean="0">
                      <a:solidFill>
                        <a:srgbClr val="FFFFFF"/>
                      </a:solidFill>
                      <a:latin typeface="微软雅黑" panose="020B0503020204020204" pitchFamily="34" charset="-122"/>
                    </a:rPr>
                    <a:t>高斯</a:t>
                  </a:r>
                  <a:endParaRPr lang="en-US" altLang="zh-CN" kern="0" smtClean="0">
                    <a:solidFill>
                      <a:srgbClr val="FFFFFF"/>
                    </a:solidFill>
                    <a:latin typeface="微软雅黑" panose="020B0503020204020204" pitchFamily="34" charset="-122"/>
                  </a:endParaRPr>
                </a:p>
                <a:p>
                  <a:pPr marL="0" marR="0" lvl="0" indent="0" algn="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zh-CN" altLang="en-US" kern="0" smtClean="0">
                      <a:solidFill>
                        <a:srgbClr val="FFFFFF"/>
                      </a:solidFill>
                      <a:latin typeface="微软雅黑" panose="020B0503020204020204" pitchFamily="34" charset="-122"/>
                    </a:rPr>
                    <a:t>滤波</a:t>
                  </a:r>
                  <a:endParaRPr kumimoji="0" lang="en-US" altLang="zh-CN" sz="20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grpSp>
            <p:nvGrpSpPr>
              <p:cNvPr id="84" name="组合 8"/>
              <p:cNvGrpSpPr>
                <a:grpSpLocks/>
              </p:cNvGrpSpPr>
              <p:nvPr/>
            </p:nvGrpSpPr>
            <p:grpSpPr bwMode="auto">
              <a:xfrm flipH="1">
                <a:off x="1920816" y="3802373"/>
                <a:ext cx="1376331" cy="1038225"/>
                <a:chOff x="0" y="0"/>
                <a:chExt cx="1378087" cy="1038225"/>
              </a:xfrm>
            </p:grpSpPr>
            <p:sp>
              <p:nvSpPr>
                <p:cNvPr id="85" name="Oval 10"/>
                <p:cNvSpPr>
                  <a:spLocks noChangeArrowheads="1"/>
                </p:cNvSpPr>
                <p:nvPr/>
              </p:nvSpPr>
              <p:spPr bwMode="auto">
                <a:xfrm>
                  <a:off x="0" y="0"/>
                  <a:ext cx="1038225" cy="1038225"/>
                </a:xfrm>
                <a:prstGeom prst="ellipse">
                  <a:avLst/>
                </a:prstGeom>
                <a:solidFill>
                  <a:srgbClr val="004C5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har char="•"/>
                    <a:defRPr sz="2000">
                      <a:solidFill>
                        <a:schemeClr val="accent1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000">
                      <a:solidFill>
                        <a:schemeClr val="accent1"/>
                      </a:solidFill>
                      <a:latin typeface="Arial" panose="020B0604020202020204" pitchFamily="34" charset="0"/>
                      <a:ea typeface="仿宋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86" name="TextBox 10"/>
                <p:cNvSpPr txBox="1">
                  <a:spLocks noChangeArrowheads="1"/>
                </p:cNvSpPr>
                <p:nvPr/>
              </p:nvSpPr>
              <p:spPr bwMode="auto">
                <a:xfrm>
                  <a:off x="184847" y="193528"/>
                  <a:ext cx="1193240" cy="70788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 sz="2000">
                      <a:solidFill>
                        <a:schemeClr val="accent1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000">
                      <a:solidFill>
                        <a:schemeClr val="accent1"/>
                      </a:solidFill>
                      <a:latin typeface="Arial" panose="020B0604020202020204" pitchFamily="34" charset="0"/>
                      <a:ea typeface="仿宋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zh-CN" altLang="en-US" kern="0">
                      <a:solidFill>
                        <a:srgbClr val="FFFFFF"/>
                      </a:solidFill>
                      <a:latin typeface="微软雅黑" panose="020B0503020204020204" pitchFamily="34" charset="-122"/>
                    </a:rPr>
                    <a:t>三</a:t>
                  </a:r>
                  <a:r>
                    <a:rPr lang="zh-CN" altLang="en-US" kern="0" smtClean="0">
                      <a:solidFill>
                        <a:srgbClr val="FFFFFF"/>
                      </a:solidFill>
                      <a:latin typeface="微软雅黑" panose="020B0503020204020204" pitchFamily="34" charset="-122"/>
                    </a:rPr>
                    <a:t>帧</a:t>
                  </a:r>
                  <a:endParaRPr lang="en-US" altLang="zh-CN" kern="0" smtClean="0">
                    <a:solidFill>
                      <a:srgbClr val="FFFFFF"/>
                    </a:solidFill>
                    <a:latin typeface="微软雅黑" panose="020B0503020204020204" pitchFamily="34" charset="-122"/>
                  </a:endParaRPr>
                </a:p>
                <a:p>
                  <a:pPr marL="0" marR="0" lvl="0" indent="0" algn="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zh-CN" altLang="en-US" kern="0" smtClean="0">
                      <a:solidFill>
                        <a:srgbClr val="FFFFFF"/>
                      </a:solidFill>
                      <a:latin typeface="微软雅黑" panose="020B0503020204020204" pitchFamily="34" charset="-122"/>
                    </a:rPr>
                    <a:t>差分</a:t>
                  </a:r>
                  <a:endParaRPr lang="en-US" altLang="zh-CN" kern="0" smtClean="0">
                    <a:solidFill>
                      <a:srgbClr val="FFFFFF"/>
                    </a:solidFill>
                    <a:latin typeface="微软雅黑" panose="020B0503020204020204" pitchFamily="34" charset="-122"/>
                  </a:endParaRPr>
                </a:p>
              </p:txBody>
            </p:sp>
          </p:grpSp>
          <p:grpSp>
            <p:nvGrpSpPr>
              <p:cNvPr id="87" name="组合 8"/>
              <p:cNvGrpSpPr>
                <a:grpSpLocks/>
              </p:cNvGrpSpPr>
              <p:nvPr/>
            </p:nvGrpSpPr>
            <p:grpSpPr bwMode="auto">
              <a:xfrm flipH="1">
                <a:off x="2182836" y="5062732"/>
                <a:ext cx="1191720" cy="1038225"/>
                <a:chOff x="-77392" y="0"/>
                <a:chExt cx="1193240" cy="1038225"/>
              </a:xfrm>
            </p:grpSpPr>
            <p:sp>
              <p:nvSpPr>
                <p:cNvPr id="88" name="Oval 10"/>
                <p:cNvSpPr>
                  <a:spLocks noChangeArrowheads="1"/>
                </p:cNvSpPr>
                <p:nvPr/>
              </p:nvSpPr>
              <p:spPr bwMode="auto">
                <a:xfrm>
                  <a:off x="0" y="0"/>
                  <a:ext cx="1038225" cy="1038225"/>
                </a:xfrm>
                <a:prstGeom prst="ellipse">
                  <a:avLst/>
                </a:prstGeom>
                <a:solidFill>
                  <a:srgbClr val="004C5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har char="•"/>
                    <a:defRPr sz="2000">
                      <a:solidFill>
                        <a:schemeClr val="accent1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000">
                      <a:solidFill>
                        <a:schemeClr val="accent1"/>
                      </a:solidFill>
                      <a:latin typeface="Arial" panose="020B0604020202020204" pitchFamily="34" charset="0"/>
                      <a:ea typeface="仿宋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89" name="TextBox 10"/>
                <p:cNvSpPr txBox="1">
                  <a:spLocks noChangeArrowheads="1"/>
                </p:cNvSpPr>
                <p:nvPr/>
              </p:nvSpPr>
              <p:spPr bwMode="auto">
                <a:xfrm>
                  <a:off x="-77392" y="176140"/>
                  <a:ext cx="1193240" cy="70788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 sz="2000">
                      <a:solidFill>
                        <a:schemeClr val="accent1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000">
                      <a:solidFill>
                        <a:schemeClr val="accent1"/>
                      </a:solidFill>
                      <a:latin typeface="Arial" panose="020B0604020202020204" pitchFamily="34" charset="0"/>
                      <a:ea typeface="仿宋_GB2312" pitchFamily="1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zh-CN" altLang="en-US" kern="0" smtClean="0">
                      <a:solidFill>
                        <a:srgbClr val="FFFFFF"/>
                      </a:solidFill>
                      <a:latin typeface="微软雅黑" panose="020B0503020204020204" pitchFamily="34" charset="-122"/>
                    </a:rPr>
                    <a:t> 形态学</a:t>
                  </a:r>
                  <a:r>
                    <a:rPr lang="en-US" altLang="zh-CN" kern="0" smtClean="0">
                      <a:solidFill>
                        <a:srgbClr val="FFFFFF"/>
                      </a:solidFill>
                      <a:latin typeface="微软雅黑" panose="020B0503020204020204" pitchFamily="34" charset="-122"/>
                    </a:rPr>
                    <a:t>         </a:t>
                  </a:r>
                  <a:r>
                    <a:rPr lang="zh-CN" altLang="en-US" kern="0" smtClean="0">
                      <a:solidFill>
                        <a:srgbClr val="FFFFFF"/>
                      </a:solidFill>
                      <a:latin typeface="微软雅黑" panose="020B0503020204020204" pitchFamily="34" charset="-122"/>
                    </a:rPr>
                    <a:t>处理</a:t>
                  </a:r>
                  <a:endParaRPr lang="en-US" altLang="zh-CN" kern="0" smtClean="0">
                    <a:solidFill>
                      <a:srgbClr val="FFFFFF"/>
                    </a:solidFill>
                    <a:latin typeface="微软雅黑" panose="020B0503020204020204" pitchFamily="34" charset="-122"/>
                  </a:endParaRPr>
                </a:p>
              </p:txBody>
            </p:sp>
          </p:grpSp>
          <p:cxnSp>
            <p:nvCxnSpPr>
              <p:cNvPr id="15" name="直接箭头连接符 14"/>
              <p:cNvCxnSpPr>
                <a:endCxn id="82" idx="0"/>
              </p:cNvCxnSpPr>
              <p:nvPr/>
            </p:nvCxnSpPr>
            <p:spPr>
              <a:xfrm>
                <a:off x="2778696" y="2371410"/>
                <a:ext cx="0" cy="218071"/>
              </a:xfrm>
              <a:prstGeom prst="straightConnector1">
                <a:avLst/>
              </a:prstGeom>
              <a:ln w="25400">
                <a:solidFill>
                  <a:srgbClr val="004C5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直接箭头连接符 90"/>
              <p:cNvCxnSpPr/>
              <p:nvPr/>
            </p:nvCxnSpPr>
            <p:spPr>
              <a:xfrm>
                <a:off x="2778696" y="3630986"/>
                <a:ext cx="1846" cy="171387"/>
              </a:xfrm>
              <a:prstGeom prst="straightConnector1">
                <a:avLst/>
              </a:prstGeom>
              <a:ln w="25400">
                <a:solidFill>
                  <a:srgbClr val="004C5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直接箭头连接符 93"/>
              <p:cNvCxnSpPr/>
              <p:nvPr/>
            </p:nvCxnSpPr>
            <p:spPr>
              <a:xfrm>
                <a:off x="2778696" y="4840598"/>
                <a:ext cx="0" cy="218071"/>
              </a:xfrm>
              <a:prstGeom prst="straightConnector1">
                <a:avLst/>
              </a:prstGeom>
              <a:ln w="25400">
                <a:solidFill>
                  <a:srgbClr val="004C5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6" name="矩形 95"/>
            <p:cNvSpPr/>
            <p:nvPr/>
          </p:nvSpPr>
          <p:spPr>
            <a:xfrm>
              <a:off x="2252893" y="1007074"/>
              <a:ext cx="203132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400" b="1" smtClean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图像处理</a:t>
              </a:r>
              <a:r>
                <a:rPr lang="zh-CN" altLang="en-US" sz="2400" b="1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流程</a:t>
              </a:r>
            </a:p>
          </p:txBody>
        </p:sp>
      </p:grpSp>
      <p:grpSp>
        <p:nvGrpSpPr>
          <p:cNvPr id="115" name="组合 114"/>
          <p:cNvGrpSpPr/>
          <p:nvPr/>
        </p:nvGrpSpPr>
        <p:grpSpPr>
          <a:xfrm>
            <a:off x="7379412" y="1048558"/>
            <a:ext cx="1720343" cy="5094876"/>
            <a:chOff x="7160373" y="1091410"/>
            <a:chExt cx="1720343" cy="5094876"/>
          </a:xfrm>
        </p:grpSpPr>
        <p:sp>
          <p:nvSpPr>
            <p:cNvPr id="98" name="矩形 97"/>
            <p:cNvSpPr/>
            <p:nvPr/>
          </p:nvSpPr>
          <p:spPr>
            <a:xfrm>
              <a:off x="7160373" y="1091410"/>
              <a:ext cx="172034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400" b="1" dirty="0" smtClean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算法</a:t>
              </a:r>
              <a:r>
                <a:rPr lang="en-US" altLang="zh-CN" sz="2400" b="1" dirty="0" smtClean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IP</a:t>
              </a:r>
              <a:r>
                <a:rPr lang="zh-CN" altLang="en-US" sz="2400" b="1" dirty="0" smtClean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生成</a:t>
              </a:r>
              <a:endPara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14" name="组合 113"/>
            <p:cNvGrpSpPr/>
            <p:nvPr/>
          </p:nvGrpSpPr>
          <p:grpSpPr>
            <a:xfrm>
              <a:off x="7254441" y="1835809"/>
              <a:ext cx="1532219" cy="4350477"/>
              <a:chOff x="8239584" y="1799569"/>
              <a:chExt cx="1532219" cy="4350477"/>
            </a:xfrm>
          </p:grpSpPr>
          <p:sp>
            <p:nvSpPr>
              <p:cNvPr id="99" name="圆角矩形 98"/>
              <p:cNvSpPr/>
              <p:nvPr/>
            </p:nvSpPr>
            <p:spPr>
              <a:xfrm>
                <a:off x="8239590" y="1799569"/>
                <a:ext cx="1532213" cy="750627"/>
              </a:xfrm>
              <a:prstGeom prst="roundRect">
                <a:avLst/>
              </a:prstGeom>
              <a:solidFill>
                <a:srgbClr val="004C54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dirty="0" smtClean="0">
                    <a:solidFill>
                      <a:schemeClr val="bg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C/C++</a:t>
                </a:r>
                <a:r>
                  <a:rPr lang="zh-CN" altLang="en-US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算法</a:t>
                </a:r>
                <a:endPara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0" name="圆角矩形 99"/>
              <p:cNvSpPr/>
              <p:nvPr/>
            </p:nvSpPr>
            <p:spPr>
              <a:xfrm>
                <a:off x="8239588" y="3000557"/>
                <a:ext cx="1532213" cy="750627"/>
              </a:xfrm>
              <a:prstGeom prst="roundRect">
                <a:avLst/>
              </a:prstGeom>
              <a:solidFill>
                <a:srgbClr val="004C54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zh-CN" altLang="en-US" dirty="0" smtClean="0">
                    <a:solidFill>
                      <a:schemeClr val="bg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高级综合</a:t>
                </a:r>
                <a:r>
                  <a:rPr lang="zh-CN" altLang="en-US" dirty="0">
                    <a:solidFill>
                      <a:schemeClr val="bg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（</a:t>
                </a:r>
                <a:r>
                  <a:rPr lang="en-US" altLang="zh-CN" dirty="0">
                    <a:solidFill>
                      <a:schemeClr val="bg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HLS</a:t>
                </a:r>
                <a:r>
                  <a:rPr lang="zh-CN" altLang="en-US" dirty="0">
                    <a:solidFill>
                      <a:schemeClr val="bg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）</a:t>
                </a:r>
              </a:p>
            </p:txBody>
          </p:sp>
          <p:sp>
            <p:nvSpPr>
              <p:cNvPr id="101" name="圆角矩形 100"/>
              <p:cNvSpPr/>
              <p:nvPr/>
            </p:nvSpPr>
            <p:spPr>
              <a:xfrm>
                <a:off x="8239584" y="4203170"/>
                <a:ext cx="1532213" cy="750627"/>
              </a:xfrm>
              <a:prstGeom prst="roundRect">
                <a:avLst/>
              </a:prstGeom>
              <a:solidFill>
                <a:srgbClr val="004C54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>
                    <a:solidFill>
                      <a:schemeClr val="bg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HDL</a:t>
                </a:r>
                <a:r>
                  <a:rPr lang="zh-CN" altLang="en-US">
                    <a:solidFill>
                      <a:schemeClr val="bg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代码</a:t>
                </a:r>
              </a:p>
            </p:txBody>
          </p:sp>
          <p:sp>
            <p:nvSpPr>
              <p:cNvPr id="102" name="圆角矩形 101"/>
              <p:cNvSpPr/>
              <p:nvPr/>
            </p:nvSpPr>
            <p:spPr>
              <a:xfrm>
                <a:off x="8239584" y="5399419"/>
                <a:ext cx="1532213" cy="750627"/>
              </a:xfrm>
              <a:prstGeom prst="roundRect">
                <a:avLst/>
              </a:prstGeom>
              <a:solidFill>
                <a:srgbClr val="004C54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>
                    <a:solidFill>
                      <a:schemeClr val="bg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IP</a:t>
                </a:r>
                <a:r>
                  <a:rPr lang="zh-CN" altLang="en-US">
                    <a:solidFill>
                      <a:schemeClr val="bg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封装</a:t>
                </a:r>
              </a:p>
            </p:txBody>
          </p:sp>
          <p:cxnSp>
            <p:nvCxnSpPr>
              <p:cNvPr id="104" name="直接箭头连接符 103"/>
              <p:cNvCxnSpPr>
                <a:stCxn id="99" idx="2"/>
                <a:endCxn id="100" idx="0"/>
              </p:cNvCxnSpPr>
              <p:nvPr/>
            </p:nvCxnSpPr>
            <p:spPr>
              <a:xfrm flipH="1">
                <a:off x="9005695" y="2550196"/>
                <a:ext cx="2" cy="450361"/>
              </a:xfrm>
              <a:prstGeom prst="straightConnector1">
                <a:avLst/>
              </a:prstGeom>
              <a:ln w="25400">
                <a:solidFill>
                  <a:srgbClr val="004C5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直接箭头连接符 105"/>
              <p:cNvCxnSpPr/>
              <p:nvPr/>
            </p:nvCxnSpPr>
            <p:spPr>
              <a:xfrm flipH="1">
                <a:off x="9005691" y="3744800"/>
                <a:ext cx="2" cy="450361"/>
              </a:xfrm>
              <a:prstGeom prst="straightConnector1">
                <a:avLst/>
              </a:prstGeom>
              <a:ln w="25400">
                <a:solidFill>
                  <a:srgbClr val="004C5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直接箭头连接符 106"/>
              <p:cNvCxnSpPr/>
              <p:nvPr/>
            </p:nvCxnSpPr>
            <p:spPr>
              <a:xfrm flipH="1">
                <a:off x="9005688" y="4953973"/>
                <a:ext cx="2" cy="450361"/>
              </a:xfrm>
              <a:prstGeom prst="straightConnector1">
                <a:avLst/>
              </a:prstGeom>
              <a:ln w="25400">
                <a:solidFill>
                  <a:srgbClr val="004C5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117" name="图片 11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184" b="23161"/>
          <a:stretch>
            <a:fillRect/>
          </a:stretch>
        </p:blipFill>
        <p:spPr bwMode="auto">
          <a:xfrm>
            <a:off x="8267756" y="2391569"/>
            <a:ext cx="3924244" cy="3827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5429510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202"/>
          <a:stretch>
            <a:fillRect/>
          </a:stretch>
        </p:blipFill>
        <p:spPr bwMode="auto">
          <a:xfrm>
            <a:off x="0" y="0"/>
            <a:ext cx="2814149" cy="484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片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" r="-5623" b="29961"/>
          <a:stretch>
            <a:fillRect/>
          </a:stretch>
        </p:blipFill>
        <p:spPr bwMode="auto">
          <a:xfrm>
            <a:off x="0" y="4305300"/>
            <a:ext cx="3800371" cy="2552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13"/>
          <p:cNvPicPr preferRelativeResize="0"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024"/>
          <a:stretch/>
        </p:blipFill>
        <p:spPr>
          <a:xfrm>
            <a:off x="11016131" y="6433706"/>
            <a:ext cx="1175869" cy="203123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-4763" y="6512561"/>
            <a:ext cx="12196763" cy="350202"/>
            <a:chOff x="-4763" y="6512561"/>
            <a:chExt cx="12196763" cy="350202"/>
          </a:xfrm>
        </p:grpSpPr>
        <p:sp>
          <p:nvSpPr>
            <p:cNvPr id="11" name="矩形 10"/>
            <p:cNvSpPr/>
            <p:nvPr/>
          </p:nvSpPr>
          <p:spPr>
            <a:xfrm>
              <a:off x="-4763" y="6708901"/>
              <a:ext cx="12196763" cy="153862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3765"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 sz="1350" b="1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" name="矩形 1"/>
            <p:cNvSpPr/>
            <p:nvPr/>
          </p:nvSpPr>
          <p:spPr>
            <a:xfrm>
              <a:off x="0" y="6512561"/>
              <a:ext cx="3812178" cy="195571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直角三角形 2"/>
            <p:cNvSpPr/>
            <p:nvPr/>
          </p:nvSpPr>
          <p:spPr>
            <a:xfrm>
              <a:off x="3807107" y="6515632"/>
              <a:ext cx="281092" cy="192500"/>
            </a:xfrm>
            <a:prstGeom prst="rtTriangle">
              <a:avLst/>
            </a:prstGeom>
            <a:solidFill>
              <a:schemeClr val="bg2">
                <a:lumMod val="25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1" name="TextBox 9"/>
          <p:cNvSpPr txBox="1"/>
          <p:nvPr/>
        </p:nvSpPr>
        <p:spPr>
          <a:xfrm>
            <a:off x="368431" y="6606049"/>
            <a:ext cx="143353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© </a:t>
            </a:r>
            <a:r>
              <a:rPr lang="en-US" sz="900" b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2018 </a:t>
            </a:r>
            <a:r>
              <a:rPr lang="en-US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Synopsys, Inc</a:t>
            </a:r>
            <a:r>
              <a:rPr lang="en-US" sz="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</p:txBody>
      </p:sp>
      <p:grpSp>
        <p:nvGrpSpPr>
          <p:cNvPr id="10" name="组合 9"/>
          <p:cNvGrpSpPr/>
          <p:nvPr/>
        </p:nvGrpSpPr>
        <p:grpSpPr>
          <a:xfrm>
            <a:off x="-4763" y="-3899"/>
            <a:ext cx="12782741" cy="364174"/>
            <a:chOff x="-4764" y="1565779"/>
            <a:chExt cx="12782741" cy="364174"/>
          </a:xfrm>
        </p:grpSpPr>
        <p:grpSp>
          <p:nvGrpSpPr>
            <p:cNvPr id="42" name="组合 41"/>
            <p:cNvGrpSpPr/>
            <p:nvPr/>
          </p:nvGrpSpPr>
          <p:grpSpPr>
            <a:xfrm rot="10800000">
              <a:off x="-4764" y="1565779"/>
              <a:ext cx="12196763" cy="350202"/>
              <a:chOff x="-4763" y="6512561"/>
              <a:chExt cx="12196763" cy="350202"/>
            </a:xfrm>
          </p:grpSpPr>
          <p:sp>
            <p:nvSpPr>
              <p:cNvPr id="43" name="矩形 42"/>
              <p:cNvSpPr/>
              <p:nvPr/>
            </p:nvSpPr>
            <p:spPr>
              <a:xfrm>
                <a:off x="-4763" y="6708901"/>
                <a:ext cx="12196763" cy="153862"/>
              </a:xfrm>
              <a:prstGeom prst="rect">
                <a:avLst/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3765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1350" b="1">
                  <a:solidFill>
                    <a:prstClr val="white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4" name="矩形 43"/>
              <p:cNvSpPr/>
              <p:nvPr/>
            </p:nvSpPr>
            <p:spPr>
              <a:xfrm>
                <a:off x="0" y="6512561"/>
                <a:ext cx="3812178" cy="195571"/>
              </a:xfrm>
              <a:prstGeom prst="rect">
                <a:avLst/>
              </a:prstGeom>
              <a:solidFill>
                <a:schemeClr val="bg2">
                  <a:lumMod val="25000"/>
                </a:schemeClr>
              </a:soli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" name="直角三角形 44"/>
              <p:cNvSpPr/>
              <p:nvPr/>
            </p:nvSpPr>
            <p:spPr>
              <a:xfrm>
                <a:off x="3807107" y="6515632"/>
                <a:ext cx="281092" cy="192500"/>
              </a:xfrm>
              <a:prstGeom prst="rtTriangle">
                <a:avLst/>
              </a:prstGeom>
              <a:solidFill>
                <a:schemeClr val="bg2">
                  <a:lumMod val="25000"/>
                </a:schemeClr>
              </a:soli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46" name="TextBox 9"/>
            <p:cNvSpPr txBox="1"/>
            <p:nvPr/>
          </p:nvSpPr>
          <p:spPr>
            <a:xfrm>
              <a:off x="8099037" y="1591399"/>
              <a:ext cx="467894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b="1" baseline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 2018</a:t>
              </a:r>
              <a:r>
                <a:rPr lang="en-US" sz="1600" b="1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600" b="1" baseline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Synopsys </a:t>
              </a:r>
              <a:r>
                <a:rPr lang="en-US" sz="1600" b="1" baseline="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ARC Design Competition</a:t>
              </a:r>
              <a:endPara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149723" y="360275"/>
            <a:ext cx="4798800" cy="604837"/>
            <a:chOff x="427038" y="176213"/>
            <a:chExt cx="4798800" cy="604837"/>
          </a:xfrm>
        </p:grpSpPr>
        <p:sp>
          <p:nvSpPr>
            <p:cNvPr id="18" name="TextBox 27"/>
            <p:cNvSpPr txBox="1">
              <a:spLocks noChangeArrowheads="1"/>
            </p:cNvSpPr>
            <p:nvPr/>
          </p:nvSpPr>
          <p:spPr bwMode="auto">
            <a:xfrm>
              <a:off x="1012825" y="176213"/>
              <a:ext cx="4213013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200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accent1"/>
                  </a:solidFill>
                  <a:latin typeface="Arial" panose="020B0604020202020204" pitchFamily="34" charset="0"/>
                  <a:ea typeface="仿宋_GB2312" pitchFamily="1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3200" b="1" dirty="0" smtClean="0">
                  <a:solidFill>
                    <a:schemeClr val="tx1"/>
                  </a:solidFill>
                  <a:latin typeface="微软雅黑" panose="020B0503020204020204" pitchFamily="34" charset="-122"/>
                </a:rPr>
                <a:t>3.2 </a:t>
              </a:r>
              <a:r>
                <a:rPr lang="zh-CN" altLang="en-US" sz="3200" b="1" dirty="0">
                  <a:solidFill>
                    <a:schemeClr val="tx1"/>
                  </a:solidFill>
                  <a:latin typeface="微软雅黑" panose="020B0503020204020204" pitchFamily="34" charset="-122"/>
                </a:rPr>
                <a:t>图像</a:t>
              </a:r>
              <a:r>
                <a:rPr lang="zh-CN" altLang="en-US" sz="3200" b="1" dirty="0" smtClean="0">
                  <a:solidFill>
                    <a:schemeClr val="tx1"/>
                  </a:solidFill>
                  <a:latin typeface="微软雅黑" panose="020B0503020204020204" pitchFamily="34" charset="-122"/>
                </a:rPr>
                <a:t>处理通路搭建</a:t>
              </a:r>
              <a:endParaRPr lang="zh-CN" altLang="en-US" sz="3200" b="1" dirty="0">
                <a:solidFill>
                  <a:schemeClr val="tx1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19" name="Freeform 5"/>
            <p:cNvSpPr>
              <a:spLocks/>
            </p:cNvSpPr>
            <p:nvPr/>
          </p:nvSpPr>
          <p:spPr bwMode="auto">
            <a:xfrm>
              <a:off x="427038" y="220663"/>
              <a:ext cx="474662" cy="560387"/>
            </a:xfrm>
            <a:custGeom>
              <a:avLst/>
              <a:gdLst>
                <a:gd name="T0" fmla="*/ 2147483646 w 574"/>
                <a:gd name="T1" fmla="*/ 2147483646 h 681"/>
                <a:gd name="T2" fmla="*/ 2147483646 w 574"/>
                <a:gd name="T3" fmla="*/ 2147483646 h 681"/>
                <a:gd name="T4" fmla="*/ 2147483646 w 574"/>
                <a:gd name="T5" fmla="*/ 2147483646 h 681"/>
                <a:gd name="T6" fmla="*/ 2147483646 w 574"/>
                <a:gd name="T7" fmla="*/ 2147483646 h 681"/>
                <a:gd name="T8" fmla="*/ 2147483646 w 574"/>
                <a:gd name="T9" fmla="*/ 2147483646 h 681"/>
                <a:gd name="T10" fmla="*/ 2147483646 w 574"/>
                <a:gd name="T11" fmla="*/ 2147483646 h 681"/>
                <a:gd name="T12" fmla="*/ 2147483646 w 574"/>
                <a:gd name="T13" fmla="*/ 2147483646 h 681"/>
                <a:gd name="T14" fmla="*/ 2147483646 w 574"/>
                <a:gd name="T15" fmla="*/ 2147483646 h 681"/>
                <a:gd name="T16" fmla="*/ 2147483646 w 574"/>
                <a:gd name="T17" fmla="*/ 0 h 681"/>
                <a:gd name="T18" fmla="*/ 2147483646 w 574"/>
                <a:gd name="T19" fmla="*/ 2147483646 h 681"/>
                <a:gd name="T20" fmla="*/ 2147483646 w 574"/>
                <a:gd name="T21" fmla="*/ 2147483646 h 681"/>
                <a:gd name="T22" fmla="*/ 2147483646 w 574"/>
                <a:gd name="T23" fmla="*/ 2147483646 h 681"/>
                <a:gd name="T24" fmla="*/ 2147483646 w 574"/>
                <a:gd name="T25" fmla="*/ 2147483646 h 681"/>
                <a:gd name="T26" fmla="*/ 2147483646 w 574"/>
                <a:gd name="T27" fmla="*/ 2147483646 h 681"/>
                <a:gd name="T28" fmla="*/ 2147483646 w 574"/>
                <a:gd name="T29" fmla="*/ 2147483646 h 681"/>
                <a:gd name="T30" fmla="*/ 2147483646 w 574"/>
                <a:gd name="T31" fmla="*/ 2147483646 h 681"/>
                <a:gd name="T32" fmla="*/ 2147483646 w 574"/>
                <a:gd name="T33" fmla="*/ 2147483646 h 681"/>
                <a:gd name="T34" fmla="*/ 2147483646 w 574"/>
                <a:gd name="T35" fmla="*/ 2147483646 h 681"/>
                <a:gd name="T36" fmla="*/ 2147483646 w 574"/>
                <a:gd name="T37" fmla="*/ 2147483646 h 681"/>
                <a:gd name="T38" fmla="*/ 0 w 574"/>
                <a:gd name="T39" fmla="*/ 2147483646 h 681"/>
                <a:gd name="T40" fmla="*/ 2147483646 w 574"/>
                <a:gd name="T41" fmla="*/ 2147483646 h 681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574" h="681">
                  <a:moveTo>
                    <a:pt x="120" y="441"/>
                  </a:moveTo>
                  <a:cubicBezTo>
                    <a:pt x="153" y="441"/>
                    <a:pt x="183" y="454"/>
                    <a:pt x="205" y="476"/>
                  </a:cubicBezTo>
                  <a:lnTo>
                    <a:pt x="389" y="329"/>
                  </a:lnTo>
                  <a:cubicBezTo>
                    <a:pt x="383" y="317"/>
                    <a:pt x="380" y="303"/>
                    <a:pt x="380" y="289"/>
                  </a:cubicBezTo>
                  <a:cubicBezTo>
                    <a:pt x="380" y="271"/>
                    <a:pt x="384" y="255"/>
                    <a:pt x="392" y="241"/>
                  </a:cubicBezTo>
                  <a:lnTo>
                    <a:pt x="270" y="138"/>
                  </a:lnTo>
                  <a:cubicBezTo>
                    <a:pt x="256" y="151"/>
                    <a:pt x="237" y="159"/>
                    <a:pt x="217" y="159"/>
                  </a:cubicBezTo>
                  <a:cubicBezTo>
                    <a:pt x="173" y="159"/>
                    <a:pt x="137" y="123"/>
                    <a:pt x="137" y="79"/>
                  </a:cubicBezTo>
                  <a:cubicBezTo>
                    <a:pt x="137" y="36"/>
                    <a:pt x="173" y="0"/>
                    <a:pt x="217" y="0"/>
                  </a:cubicBezTo>
                  <a:cubicBezTo>
                    <a:pt x="260" y="0"/>
                    <a:pt x="296" y="36"/>
                    <a:pt x="296" y="79"/>
                  </a:cubicBezTo>
                  <a:cubicBezTo>
                    <a:pt x="296" y="91"/>
                    <a:pt x="293" y="103"/>
                    <a:pt x="289" y="113"/>
                  </a:cubicBezTo>
                  <a:lnTo>
                    <a:pt x="412" y="217"/>
                  </a:lnTo>
                  <a:cubicBezTo>
                    <a:pt x="429" y="201"/>
                    <a:pt x="452" y="192"/>
                    <a:pt x="477" y="192"/>
                  </a:cubicBezTo>
                  <a:cubicBezTo>
                    <a:pt x="530" y="192"/>
                    <a:pt x="574" y="235"/>
                    <a:pt x="574" y="289"/>
                  </a:cubicBezTo>
                  <a:cubicBezTo>
                    <a:pt x="574" y="342"/>
                    <a:pt x="530" y="386"/>
                    <a:pt x="477" y="386"/>
                  </a:cubicBezTo>
                  <a:cubicBezTo>
                    <a:pt x="449" y="386"/>
                    <a:pt x="424" y="374"/>
                    <a:pt x="406" y="355"/>
                  </a:cubicBezTo>
                  <a:lnTo>
                    <a:pt x="224" y="501"/>
                  </a:lnTo>
                  <a:cubicBezTo>
                    <a:pt x="234" y="518"/>
                    <a:pt x="240" y="539"/>
                    <a:pt x="240" y="561"/>
                  </a:cubicBezTo>
                  <a:cubicBezTo>
                    <a:pt x="240" y="627"/>
                    <a:pt x="186" y="681"/>
                    <a:pt x="120" y="681"/>
                  </a:cubicBezTo>
                  <a:cubicBezTo>
                    <a:pt x="54" y="681"/>
                    <a:pt x="0" y="627"/>
                    <a:pt x="0" y="561"/>
                  </a:cubicBezTo>
                  <a:cubicBezTo>
                    <a:pt x="0" y="495"/>
                    <a:pt x="54" y="441"/>
                    <a:pt x="120" y="44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" name="Freeform 5"/>
            <p:cNvSpPr>
              <a:spLocks/>
            </p:cNvSpPr>
            <p:nvPr/>
          </p:nvSpPr>
          <p:spPr bwMode="auto">
            <a:xfrm>
              <a:off x="427038" y="220663"/>
              <a:ext cx="474662" cy="560387"/>
            </a:xfrm>
            <a:custGeom>
              <a:avLst/>
              <a:gdLst>
                <a:gd name="T0" fmla="*/ 2147483646 w 574"/>
                <a:gd name="T1" fmla="*/ 2147483646 h 681"/>
                <a:gd name="T2" fmla="*/ 2147483646 w 574"/>
                <a:gd name="T3" fmla="*/ 2147483646 h 681"/>
                <a:gd name="T4" fmla="*/ 2147483646 w 574"/>
                <a:gd name="T5" fmla="*/ 2147483646 h 681"/>
                <a:gd name="T6" fmla="*/ 2147483646 w 574"/>
                <a:gd name="T7" fmla="*/ 2147483646 h 681"/>
                <a:gd name="T8" fmla="*/ 2147483646 w 574"/>
                <a:gd name="T9" fmla="*/ 2147483646 h 681"/>
                <a:gd name="T10" fmla="*/ 2147483646 w 574"/>
                <a:gd name="T11" fmla="*/ 2147483646 h 681"/>
                <a:gd name="T12" fmla="*/ 2147483646 w 574"/>
                <a:gd name="T13" fmla="*/ 2147483646 h 681"/>
                <a:gd name="T14" fmla="*/ 2147483646 w 574"/>
                <a:gd name="T15" fmla="*/ 2147483646 h 681"/>
                <a:gd name="T16" fmla="*/ 2147483646 w 574"/>
                <a:gd name="T17" fmla="*/ 0 h 681"/>
                <a:gd name="T18" fmla="*/ 2147483646 w 574"/>
                <a:gd name="T19" fmla="*/ 2147483646 h 681"/>
                <a:gd name="T20" fmla="*/ 2147483646 w 574"/>
                <a:gd name="T21" fmla="*/ 2147483646 h 681"/>
                <a:gd name="T22" fmla="*/ 2147483646 w 574"/>
                <a:gd name="T23" fmla="*/ 2147483646 h 681"/>
                <a:gd name="T24" fmla="*/ 2147483646 w 574"/>
                <a:gd name="T25" fmla="*/ 2147483646 h 681"/>
                <a:gd name="T26" fmla="*/ 2147483646 w 574"/>
                <a:gd name="T27" fmla="*/ 2147483646 h 681"/>
                <a:gd name="T28" fmla="*/ 2147483646 w 574"/>
                <a:gd name="T29" fmla="*/ 2147483646 h 681"/>
                <a:gd name="T30" fmla="*/ 2147483646 w 574"/>
                <a:gd name="T31" fmla="*/ 2147483646 h 681"/>
                <a:gd name="T32" fmla="*/ 2147483646 w 574"/>
                <a:gd name="T33" fmla="*/ 2147483646 h 681"/>
                <a:gd name="T34" fmla="*/ 2147483646 w 574"/>
                <a:gd name="T35" fmla="*/ 2147483646 h 681"/>
                <a:gd name="T36" fmla="*/ 2147483646 w 574"/>
                <a:gd name="T37" fmla="*/ 2147483646 h 681"/>
                <a:gd name="T38" fmla="*/ 0 w 574"/>
                <a:gd name="T39" fmla="*/ 2147483646 h 681"/>
                <a:gd name="T40" fmla="*/ 2147483646 w 574"/>
                <a:gd name="T41" fmla="*/ 2147483646 h 681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574" h="681">
                  <a:moveTo>
                    <a:pt x="120" y="441"/>
                  </a:moveTo>
                  <a:cubicBezTo>
                    <a:pt x="153" y="441"/>
                    <a:pt x="183" y="454"/>
                    <a:pt x="205" y="476"/>
                  </a:cubicBezTo>
                  <a:lnTo>
                    <a:pt x="389" y="329"/>
                  </a:lnTo>
                  <a:cubicBezTo>
                    <a:pt x="383" y="317"/>
                    <a:pt x="380" y="303"/>
                    <a:pt x="380" y="289"/>
                  </a:cubicBezTo>
                  <a:cubicBezTo>
                    <a:pt x="380" y="271"/>
                    <a:pt x="384" y="255"/>
                    <a:pt x="392" y="241"/>
                  </a:cubicBezTo>
                  <a:lnTo>
                    <a:pt x="270" y="138"/>
                  </a:lnTo>
                  <a:cubicBezTo>
                    <a:pt x="256" y="151"/>
                    <a:pt x="237" y="159"/>
                    <a:pt x="217" y="159"/>
                  </a:cubicBezTo>
                  <a:cubicBezTo>
                    <a:pt x="173" y="159"/>
                    <a:pt x="137" y="123"/>
                    <a:pt x="137" y="79"/>
                  </a:cubicBezTo>
                  <a:cubicBezTo>
                    <a:pt x="137" y="36"/>
                    <a:pt x="173" y="0"/>
                    <a:pt x="217" y="0"/>
                  </a:cubicBezTo>
                  <a:cubicBezTo>
                    <a:pt x="260" y="0"/>
                    <a:pt x="296" y="36"/>
                    <a:pt x="296" y="79"/>
                  </a:cubicBezTo>
                  <a:cubicBezTo>
                    <a:pt x="296" y="91"/>
                    <a:pt x="293" y="103"/>
                    <a:pt x="289" y="113"/>
                  </a:cubicBezTo>
                  <a:lnTo>
                    <a:pt x="412" y="217"/>
                  </a:lnTo>
                  <a:cubicBezTo>
                    <a:pt x="429" y="201"/>
                    <a:pt x="452" y="192"/>
                    <a:pt x="477" y="192"/>
                  </a:cubicBezTo>
                  <a:cubicBezTo>
                    <a:pt x="530" y="192"/>
                    <a:pt x="574" y="235"/>
                    <a:pt x="574" y="289"/>
                  </a:cubicBezTo>
                  <a:cubicBezTo>
                    <a:pt x="574" y="342"/>
                    <a:pt x="530" y="386"/>
                    <a:pt x="477" y="386"/>
                  </a:cubicBezTo>
                  <a:cubicBezTo>
                    <a:pt x="449" y="386"/>
                    <a:pt x="424" y="374"/>
                    <a:pt x="406" y="355"/>
                  </a:cubicBezTo>
                  <a:lnTo>
                    <a:pt x="224" y="501"/>
                  </a:lnTo>
                  <a:cubicBezTo>
                    <a:pt x="234" y="518"/>
                    <a:pt x="240" y="539"/>
                    <a:pt x="240" y="561"/>
                  </a:cubicBezTo>
                  <a:cubicBezTo>
                    <a:pt x="240" y="627"/>
                    <a:pt x="186" y="681"/>
                    <a:pt x="120" y="681"/>
                  </a:cubicBezTo>
                  <a:cubicBezTo>
                    <a:pt x="54" y="681"/>
                    <a:pt x="0" y="627"/>
                    <a:pt x="0" y="561"/>
                  </a:cubicBezTo>
                  <a:cubicBezTo>
                    <a:pt x="0" y="495"/>
                    <a:pt x="54" y="441"/>
                    <a:pt x="120" y="44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2260384" y="1275774"/>
            <a:ext cx="9884330" cy="4947621"/>
            <a:chOff x="2307670" y="1271410"/>
            <a:chExt cx="9884330" cy="4947621"/>
          </a:xfrm>
        </p:grpSpPr>
        <p:pic>
          <p:nvPicPr>
            <p:cNvPr id="5" name="图片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0184" b="23161"/>
            <a:stretch>
              <a:fillRect/>
            </a:stretch>
          </p:blipFill>
          <p:spPr bwMode="auto">
            <a:xfrm>
              <a:off x="8267756" y="2391569"/>
              <a:ext cx="3924244" cy="38274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49" name="组合 32"/>
            <p:cNvGrpSpPr>
              <a:grpSpLocks/>
            </p:cNvGrpSpPr>
            <p:nvPr/>
          </p:nvGrpSpPr>
          <p:grpSpPr bwMode="auto">
            <a:xfrm>
              <a:off x="2307670" y="1868965"/>
              <a:ext cx="9702979" cy="4294982"/>
              <a:chOff x="235235" y="804525"/>
              <a:chExt cx="10994740" cy="5845313"/>
            </a:xfrm>
          </p:grpSpPr>
          <p:pic>
            <p:nvPicPr>
              <p:cNvPr id="50" name="图片 1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1700" y="815454"/>
                <a:ext cx="10328275" cy="54006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1" name="矩形 1"/>
              <p:cNvSpPr>
                <a:spLocks noChangeArrowheads="1"/>
              </p:cNvSpPr>
              <p:nvPr/>
            </p:nvSpPr>
            <p:spPr bwMode="auto">
              <a:xfrm>
                <a:off x="3002037" y="1412776"/>
                <a:ext cx="1281534" cy="2664296"/>
              </a:xfrm>
              <a:prstGeom prst="rect">
                <a:avLst/>
              </a:prstGeom>
              <a:noFill/>
              <a:ln w="41275" algn="ctr">
                <a:solidFill>
                  <a:srgbClr val="FF0000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2000">
                    <a:solidFill>
                      <a:schemeClr val="accent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000">
                    <a:solidFill>
                      <a:schemeClr val="accent1"/>
                    </a:solidFill>
                    <a:latin typeface="Arial" panose="020B0604020202020204" pitchFamily="34" charset="0"/>
                    <a:ea typeface="仿宋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en-US" sz="1800">
                  <a:solidFill>
                    <a:prstClr val="black"/>
                  </a:solidFill>
                  <a:ea typeface="宋体" panose="02010600030101010101" pitchFamily="2" charset="-122"/>
                </a:endParaRPr>
              </a:p>
            </p:txBody>
          </p:sp>
          <p:sp>
            <p:nvSpPr>
              <p:cNvPr id="52" name="文本框 6"/>
              <p:cNvSpPr txBox="1">
                <a:spLocks noChangeArrowheads="1"/>
              </p:cNvSpPr>
              <p:nvPr/>
            </p:nvSpPr>
            <p:spPr bwMode="auto">
              <a:xfrm>
                <a:off x="2077810" y="6280506"/>
                <a:ext cx="3073277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2000">
                    <a:solidFill>
                      <a:schemeClr val="accent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000">
                    <a:solidFill>
                      <a:schemeClr val="accent1"/>
                    </a:solidFill>
                    <a:latin typeface="Arial" panose="020B0604020202020204" pitchFamily="34" charset="0"/>
                    <a:ea typeface="仿宋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r>
                  <a:rPr lang="en-US" altLang="zh-CN" sz="1800" b="1">
                    <a:solidFill>
                      <a:srgbClr val="FF0000"/>
                    </a:solidFill>
                    <a:ea typeface="宋体" panose="02010600030101010101" pitchFamily="2" charset="-122"/>
                  </a:rPr>
                  <a:t>VDMA0</a:t>
                </a:r>
                <a:r>
                  <a:rPr lang="zh-CN" altLang="en-US" sz="1800" b="1">
                    <a:solidFill>
                      <a:srgbClr val="FF0000"/>
                    </a:solidFill>
                    <a:ea typeface="宋体" panose="02010600030101010101" pitchFamily="2" charset="-122"/>
                  </a:rPr>
                  <a:t>，</a:t>
                </a:r>
                <a:r>
                  <a:rPr lang="en-US" altLang="zh-CN" sz="1800" b="1">
                    <a:solidFill>
                      <a:srgbClr val="FF0000"/>
                    </a:solidFill>
                    <a:ea typeface="宋体" panose="02010600030101010101" pitchFamily="2" charset="-122"/>
                  </a:rPr>
                  <a:t>VDMA1</a:t>
                </a:r>
                <a:r>
                  <a:rPr lang="zh-CN" altLang="en-US" sz="1800" b="1">
                    <a:solidFill>
                      <a:srgbClr val="FF0000"/>
                    </a:solidFill>
                    <a:ea typeface="宋体" panose="02010600030101010101" pitchFamily="2" charset="-122"/>
                  </a:rPr>
                  <a:t>，</a:t>
                </a:r>
                <a:r>
                  <a:rPr lang="en-US" altLang="zh-CN" sz="1800" b="1">
                    <a:solidFill>
                      <a:srgbClr val="FF0000"/>
                    </a:solidFill>
                    <a:ea typeface="宋体" panose="02010600030101010101" pitchFamily="2" charset="-122"/>
                  </a:rPr>
                  <a:t>VDMA2</a:t>
                </a:r>
                <a:endParaRPr lang="zh-CN" altLang="en-US" sz="1800" b="1">
                  <a:solidFill>
                    <a:srgbClr val="FF0000"/>
                  </a:solidFill>
                  <a:ea typeface="宋体" panose="02010600030101010101" pitchFamily="2" charset="-122"/>
                </a:endParaRPr>
              </a:p>
            </p:txBody>
          </p:sp>
          <p:sp>
            <p:nvSpPr>
              <p:cNvPr id="53" name="矩形 10"/>
              <p:cNvSpPr>
                <a:spLocks noChangeArrowheads="1"/>
              </p:cNvSpPr>
              <p:nvPr/>
            </p:nvSpPr>
            <p:spPr bwMode="auto">
              <a:xfrm>
                <a:off x="5232027" y="3068960"/>
                <a:ext cx="1281534" cy="1008112"/>
              </a:xfrm>
              <a:prstGeom prst="rect">
                <a:avLst/>
              </a:prstGeom>
              <a:noFill/>
              <a:ln w="41275" algn="ctr">
                <a:solidFill>
                  <a:srgbClr val="FF0000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2000">
                    <a:solidFill>
                      <a:schemeClr val="accent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000">
                    <a:solidFill>
                      <a:schemeClr val="accent1"/>
                    </a:solidFill>
                    <a:latin typeface="Arial" panose="020B0604020202020204" pitchFamily="34" charset="0"/>
                    <a:ea typeface="仿宋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en-US" sz="1800">
                  <a:solidFill>
                    <a:prstClr val="black"/>
                  </a:solidFill>
                  <a:ea typeface="宋体" panose="02010600030101010101" pitchFamily="2" charset="-122"/>
                </a:endParaRPr>
              </a:p>
            </p:txBody>
          </p:sp>
          <p:cxnSp>
            <p:nvCxnSpPr>
              <p:cNvPr id="54" name="直接箭头连接符 11"/>
              <p:cNvCxnSpPr>
                <a:cxnSpLocks noChangeShapeType="1"/>
              </p:cNvCxnSpPr>
              <p:nvPr/>
            </p:nvCxnSpPr>
            <p:spPr bwMode="auto">
              <a:xfrm flipV="1">
                <a:off x="5928149" y="1196752"/>
                <a:ext cx="0" cy="1872208"/>
              </a:xfrm>
              <a:prstGeom prst="straightConnector1">
                <a:avLst/>
              </a:prstGeom>
              <a:noFill/>
              <a:ln w="28575" algn="ctr">
                <a:solidFill>
                  <a:srgbClr val="FF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55" name="文本框 54"/>
              <p:cNvSpPr txBox="1"/>
              <p:nvPr/>
            </p:nvSpPr>
            <p:spPr>
              <a:xfrm>
                <a:off x="5149891" y="818809"/>
                <a:ext cx="1793863" cy="368209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zh-CN" b="1">
                    <a:solidFill>
                      <a:srgbClr val="FF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HLS</a:t>
                </a:r>
                <a:r>
                  <a:rPr lang="zh-CN" altLang="en-US" b="1">
                    <a:solidFill>
                      <a:srgbClr val="FF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图像处理</a:t>
                </a:r>
                <a:r>
                  <a:rPr lang="en-US" altLang="zh-CN" b="1">
                    <a:solidFill>
                      <a:srgbClr val="FF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IP</a:t>
                </a:r>
                <a:endParaRPr lang="zh-CN" altLang="en-US" b="1">
                  <a:solidFill>
                    <a:srgbClr val="FF0000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sp>
            <p:nvSpPr>
              <p:cNvPr id="56" name="矩形 16"/>
              <p:cNvSpPr>
                <a:spLocks noChangeArrowheads="1"/>
              </p:cNvSpPr>
              <p:nvPr/>
            </p:nvSpPr>
            <p:spPr bwMode="auto">
              <a:xfrm>
                <a:off x="1849909" y="5373216"/>
                <a:ext cx="835209" cy="622449"/>
              </a:xfrm>
              <a:prstGeom prst="rect">
                <a:avLst/>
              </a:prstGeom>
              <a:noFill/>
              <a:ln w="41275" algn="ctr">
                <a:solidFill>
                  <a:srgbClr val="FF0000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2000">
                    <a:solidFill>
                      <a:schemeClr val="accent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000">
                    <a:solidFill>
                      <a:schemeClr val="accent1"/>
                    </a:solidFill>
                    <a:latin typeface="Arial" panose="020B0604020202020204" pitchFamily="34" charset="0"/>
                    <a:ea typeface="仿宋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en-US" sz="1800">
                  <a:solidFill>
                    <a:prstClr val="black"/>
                  </a:solidFill>
                  <a:ea typeface="宋体" panose="02010600030101010101" pitchFamily="2" charset="-122"/>
                </a:endParaRPr>
              </a:p>
            </p:txBody>
          </p:sp>
          <p:cxnSp>
            <p:nvCxnSpPr>
              <p:cNvPr id="57" name="直接箭头连接符 12"/>
              <p:cNvCxnSpPr>
                <a:cxnSpLocks noChangeShapeType="1"/>
              </p:cNvCxnSpPr>
              <p:nvPr/>
            </p:nvCxnSpPr>
            <p:spPr bwMode="auto">
              <a:xfrm flipH="1">
                <a:off x="1417861" y="5684440"/>
                <a:ext cx="432048" cy="0"/>
              </a:xfrm>
              <a:prstGeom prst="straightConnector1">
                <a:avLst/>
              </a:prstGeom>
              <a:noFill/>
              <a:ln w="28575" algn="ctr">
                <a:solidFill>
                  <a:srgbClr val="FF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58" name="文本框 57"/>
              <p:cNvSpPr txBox="1"/>
              <p:nvPr/>
            </p:nvSpPr>
            <p:spPr>
              <a:xfrm>
                <a:off x="235235" y="5373216"/>
                <a:ext cx="1350953" cy="645953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zh-CN" b="1">
                    <a:solidFill>
                      <a:srgbClr val="FF0000"/>
                    </a:solidFill>
                    <a:latin typeface="Arial"/>
                    <a:ea typeface="黑体" panose="02010609060101010101" pitchFamily="49" charset="-122"/>
                  </a:rPr>
                  <a:t>   </a:t>
                </a:r>
                <a:r>
                  <a:rPr lang="en-US" altLang="zh-CN" b="1">
                    <a:solidFill>
                      <a:srgbClr val="FF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OV7670</a:t>
                </a:r>
              </a:p>
              <a:p>
                <a:pPr>
                  <a:defRPr/>
                </a:pPr>
                <a:r>
                  <a:rPr lang="zh-CN" altLang="en-US" b="1">
                    <a:solidFill>
                      <a:srgbClr val="FF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寄存器配置</a:t>
                </a:r>
              </a:p>
            </p:txBody>
          </p:sp>
          <p:sp>
            <p:nvSpPr>
              <p:cNvPr id="59" name="矩形 21"/>
              <p:cNvSpPr>
                <a:spLocks noChangeArrowheads="1"/>
              </p:cNvSpPr>
              <p:nvPr/>
            </p:nvSpPr>
            <p:spPr bwMode="auto">
              <a:xfrm>
                <a:off x="1849909" y="1412776"/>
                <a:ext cx="835209" cy="2448272"/>
              </a:xfrm>
              <a:prstGeom prst="rect">
                <a:avLst/>
              </a:prstGeom>
              <a:noFill/>
              <a:ln w="41275" algn="ctr">
                <a:solidFill>
                  <a:srgbClr val="FF0000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2000">
                    <a:solidFill>
                      <a:schemeClr val="accent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000">
                    <a:solidFill>
                      <a:schemeClr val="accent1"/>
                    </a:solidFill>
                    <a:latin typeface="Arial" panose="020B0604020202020204" pitchFamily="34" charset="0"/>
                    <a:ea typeface="仿宋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en-US" sz="1800">
                  <a:solidFill>
                    <a:prstClr val="black"/>
                  </a:solidFill>
                  <a:ea typeface="宋体" panose="02010600030101010101" pitchFamily="2" charset="-122"/>
                </a:endParaRPr>
              </a:p>
            </p:txBody>
          </p:sp>
          <p:cxnSp>
            <p:nvCxnSpPr>
              <p:cNvPr id="60" name="直接箭头连接符 22"/>
              <p:cNvCxnSpPr>
                <a:cxnSpLocks noChangeShapeType="1"/>
                <a:stCxn id="59" idx="0"/>
              </p:cNvCxnSpPr>
              <p:nvPr/>
            </p:nvCxnSpPr>
            <p:spPr bwMode="auto">
              <a:xfrm flipV="1">
                <a:off x="2267514" y="1124744"/>
                <a:ext cx="0" cy="288032"/>
              </a:xfrm>
              <a:prstGeom prst="straightConnector1">
                <a:avLst/>
              </a:prstGeom>
              <a:noFill/>
              <a:ln w="28575" algn="ctr">
                <a:solidFill>
                  <a:srgbClr val="FF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61" name="文本框 60"/>
              <p:cNvSpPr txBox="1"/>
              <p:nvPr/>
            </p:nvSpPr>
            <p:spPr>
              <a:xfrm>
                <a:off x="1709801" y="804525"/>
                <a:ext cx="1114418" cy="369796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zh-CN" altLang="en-US" b="1">
                    <a:solidFill>
                      <a:srgbClr val="FF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视频采集</a:t>
                </a:r>
              </a:p>
            </p:txBody>
          </p:sp>
          <p:sp>
            <p:nvSpPr>
              <p:cNvPr id="62" name="矩形 27"/>
              <p:cNvSpPr>
                <a:spLocks noChangeArrowheads="1"/>
              </p:cNvSpPr>
              <p:nvPr/>
            </p:nvSpPr>
            <p:spPr bwMode="auto">
              <a:xfrm>
                <a:off x="8012417" y="3165376"/>
                <a:ext cx="1446199" cy="815280"/>
              </a:xfrm>
              <a:prstGeom prst="rect">
                <a:avLst/>
              </a:prstGeom>
              <a:noFill/>
              <a:ln w="41275" algn="ctr">
                <a:solidFill>
                  <a:srgbClr val="FF0000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2000">
                    <a:solidFill>
                      <a:schemeClr val="accent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000">
                    <a:solidFill>
                      <a:schemeClr val="accent1"/>
                    </a:solidFill>
                    <a:latin typeface="Arial" panose="020B0604020202020204" pitchFamily="34" charset="0"/>
                    <a:ea typeface="仿宋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en-US" sz="1800">
                  <a:solidFill>
                    <a:prstClr val="black"/>
                  </a:solidFill>
                  <a:ea typeface="宋体" panose="02010600030101010101" pitchFamily="2" charset="-122"/>
                </a:endParaRPr>
              </a:p>
            </p:txBody>
          </p:sp>
          <p:sp>
            <p:nvSpPr>
              <p:cNvPr id="63" name="文本框 28"/>
              <p:cNvSpPr txBox="1">
                <a:spLocks noChangeArrowheads="1"/>
              </p:cNvSpPr>
              <p:nvPr/>
            </p:nvSpPr>
            <p:spPr bwMode="auto">
              <a:xfrm>
                <a:off x="8292997" y="829340"/>
                <a:ext cx="992579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2000">
                    <a:solidFill>
                      <a:schemeClr val="accent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000">
                    <a:solidFill>
                      <a:schemeClr val="accent1"/>
                    </a:solidFill>
                    <a:latin typeface="Arial" panose="020B0604020202020204" pitchFamily="34" charset="0"/>
                    <a:ea typeface="仿宋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r>
                  <a:rPr lang="en-US" altLang="zh-CN" sz="1800" b="1">
                    <a:solidFill>
                      <a:srgbClr val="FF0000"/>
                    </a:solidFill>
                    <a:ea typeface="宋体" panose="02010600030101010101" pitchFamily="2" charset="-122"/>
                  </a:rPr>
                  <a:t>VDMA3</a:t>
                </a:r>
                <a:endParaRPr lang="zh-CN" altLang="en-US" sz="1800" b="1">
                  <a:solidFill>
                    <a:srgbClr val="FF0000"/>
                  </a:solidFill>
                  <a:ea typeface="宋体" panose="02010600030101010101" pitchFamily="2" charset="-122"/>
                </a:endParaRPr>
              </a:p>
            </p:txBody>
          </p:sp>
          <p:cxnSp>
            <p:nvCxnSpPr>
              <p:cNvPr id="64" name="直接箭头连接符 29"/>
              <p:cNvCxnSpPr>
                <a:cxnSpLocks noChangeShapeType="1"/>
              </p:cNvCxnSpPr>
              <p:nvPr/>
            </p:nvCxnSpPr>
            <p:spPr bwMode="auto">
              <a:xfrm flipV="1">
                <a:off x="8770865" y="1268760"/>
                <a:ext cx="0" cy="1872208"/>
              </a:xfrm>
              <a:prstGeom prst="straightConnector1">
                <a:avLst/>
              </a:prstGeom>
              <a:noFill/>
              <a:ln w="28575" algn="ctr">
                <a:solidFill>
                  <a:srgbClr val="FF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65" name="矩形 30"/>
              <p:cNvSpPr>
                <a:spLocks noChangeArrowheads="1"/>
              </p:cNvSpPr>
              <p:nvPr/>
            </p:nvSpPr>
            <p:spPr bwMode="auto">
              <a:xfrm>
                <a:off x="6944027" y="4293096"/>
                <a:ext cx="1023646" cy="684076"/>
              </a:xfrm>
              <a:prstGeom prst="rect">
                <a:avLst/>
              </a:prstGeom>
              <a:noFill/>
              <a:ln w="41275" algn="ctr">
                <a:solidFill>
                  <a:srgbClr val="FF0000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2000">
                    <a:solidFill>
                      <a:schemeClr val="accent1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000">
                    <a:solidFill>
                      <a:schemeClr val="accent1"/>
                    </a:solidFill>
                    <a:latin typeface="Arial" panose="020B0604020202020204" pitchFamily="34" charset="0"/>
                    <a:ea typeface="仿宋_GB2312" pitchFamily="1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en-US" sz="1800">
                  <a:solidFill>
                    <a:prstClr val="black"/>
                  </a:solidFill>
                  <a:ea typeface="宋体" panose="02010600030101010101" pitchFamily="2" charset="-122"/>
                </a:endParaRPr>
              </a:p>
            </p:txBody>
          </p:sp>
          <p:cxnSp>
            <p:nvCxnSpPr>
              <p:cNvPr id="66" name="直接箭头连接符 31"/>
              <p:cNvCxnSpPr>
                <a:cxnSpLocks noChangeShapeType="1"/>
              </p:cNvCxnSpPr>
              <p:nvPr/>
            </p:nvCxnSpPr>
            <p:spPr bwMode="auto">
              <a:xfrm>
                <a:off x="3650109" y="4141309"/>
                <a:ext cx="0" cy="2139197"/>
              </a:xfrm>
              <a:prstGeom prst="straightConnector1">
                <a:avLst/>
              </a:prstGeom>
              <a:noFill/>
              <a:ln w="28575" algn="ctr">
                <a:solidFill>
                  <a:srgbClr val="FF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67" name="直接箭头连接符 33"/>
              <p:cNvCxnSpPr>
                <a:cxnSpLocks noChangeShapeType="1"/>
              </p:cNvCxnSpPr>
              <p:nvPr/>
            </p:nvCxnSpPr>
            <p:spPr bwMode="auto">
              <a:xfrm>
                <a:off x="7466533" y="4977172"/>
                <a:ext cx="0" cy="1293998"/>
              </a:xfrm>
              <a:prstGeom prst="straightConnector1">
                <a:avLst/>
              </a:prstGeom>
              <a:noFill/>
              <a:ln w="28575" algn="ctr">
                <a:solidFill>
                  <a:srgbClr val="FF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68" name="文本框 67"/>
              <p:cNvSpPr txBox="1"/>
              <p:nvPr/>
            </p:nvSpPr>
            <p:spPr>
              <a:xfrm>
                <a:off x="6862791" y="6280042"/>
                <a:ext cx="1149342" cy="369796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zh-CN" b="1">
                    <a:solidFill>
                      <a:srgbClr val="FF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VGA</a:t>
                </a:r>
                <a:r>
                  <a:rPr lang="zh-CN" altLang="en-US" b="1">
                    <a:solidFill>
                      <a:srgbClr val="FF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输出</a:t>
                </a:r>
              </a:p>
            </p:txBody>
          </p:sp>
        </p:grpSp>
        <p:sp>
          <p:nvSpPr>
            <p:cNvPr id="8" name="矩形 7"/>
            <p:cNvSpPr/>
            <p:nvPr/>
          </p:nvSpPr>
          <p:spPr>
            <a:xfrm>
              <a:off x="6499734" y="1271410"/>
              <a:ext cx="203132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zh-CN" altLang="en-US" sz="2400" b="1" smtClean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图像处理通路</a:t>
              </a:r>
              <a:endParaRPr lang="zh-CN" altLang="en-US" sz="2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202381" y="2208734"/>
            <a:ext cx="2491888" cy="2490633"/>
            <a:chOff x="9675961" y="2523743"/>
            <a:chExt cx="2491888" cy="2490633"/>
          </a:xfrm>
        </p:grpSpPr>
        <p:pic>
          <p:nvPicPr>
            <p:cNvPr id="48" name="图片 47"/>
            <p:cNvPicPr/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75961" y="2672989"/>
              <a:ext cx="2491888" cy="2341387"/>
            </a:xfrm>
            <a:prstGeom prst="rect">
              <a:avLst/>
            </a:prstGeom>
            <a:noFill/>
          </p:spPr>
        </p:pic>
        <p:sp>
          <p:nvSpPr>
            <p:cNvPr id="70" name="文本框 69"/>
            <p:cNvSpPr txBox="1"/>
            <p:nvPr/>
          </p:nvSpPr>
          <p:spPr bwMode="auto">
            <a:xfrm>
              <a:off x="10001254" y="2523743"/>
              <a:ext cx="1813317" cy="3693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zh-CN" altLang="en-US" b="1" smtClean="0">
                  <a:solidFill>
                    <a:srgbClr val="FF00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运动目标检测</a:t>
              </a:r>
              <a:r>
                <a:rPr lang="en-US" altLang="zh-CN" b="1" smtClean="0">
                  <a:solidFill>
                    <a:srgbClr val="FF00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IP</a:t>
              </a:r>
              <a:endParaRPr lang="zh-CN" altLang="en-US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2879262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202"/>
          <a:stretch>
            <a:fillRect/>
          </a:stretch>
        </p:blipFill>
        <p:spPr bwMode="auto">
          <a:xfrm>
            <a:off x="0" y="0"/>
            <a:ext cx="2814149" cy="484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片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" r="-5623" b="29961"/>
          <a:stretch>
            <a:fillRect/>
          </a:stretch>
        </p:blipFill>
        <p:spPr bwMode="auto">
          <a:xfrm>
            <a:off x="0" y="4305300"/>
            <a:ext cx="3800371" cy="2552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13"/>
          <p:cNvPicPr preferRelativeResize="0"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024"/>
          <a:stretch/>
        </p:blipFill>
        <p:spPr>
          <a:xfrm>
            <a:off x="11016131" y="6433706"/>
            <a:ext cx="1175869" cy="20312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184" b="23161"/>
          <a:stretch>
            <a:fillRect/>
          </a:stretch>
        </p:blipFill>
        <p:spPr bwMode="auto">
          <a:xfrm>
            <a:off x="8267756" y="2391569"/>
            <a:ext cx="3924244" cy="3827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组合 6"/>
          <p:cNvGrpSpPr/>
          <p:nvPr/>
        </p:nvGrpSpPr>
        <p:grpSpPr>
          <a:xfrm>
            <a:off x="-4763" y="6512561"/>
            <a:ext cx="12196763" cy="350202"/>
            <a:chOff x="-4763" y="6512561"/>
            <a:chExt cx="12196763" cy="350202"/>
          </a:xfrm>
        </p:grpSpPr>
        <p:sp>
          <p:nvSpPr>
            <p:cNvPr id="11" name="矩形 10"/>
            <p:cNvSpPr/>
            <p:nvPr/>
          </p:nvSpPr>
          <p:spPr>
            <a:xfrm>
              <a:off x="-4763" y="6708901"/>
              <a:ext cx="12196763" cy="153862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3765"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 sz="1350" b="1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" name="矩形 1"/>
            <p:cNvSpPr/>
            <p:nvPr/>
          </p:nvSpPr>
          <p:spPr>
            <a:xfrm>
              <a:off x="0" y="6512561"/>
              <a:ext cx="3812178" cy="195571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直角三角形 2"/>
            <p:cNvSpPr/>
            <p:nvPr/>
          </p:nvSpPr>
          <p:spPr>
            <a:xfrm>
              <a:off x="3807107" y="6515632"/>
              <a:ext cx="281092" cy="192500"/>
            </a:xfrm>
            <a:prstGeom prst="rtTriangle">
              <a:avLst/>
            </a:prstGeom>
            <a:solidFill>
              <a:schemeClr val="bg2">
                <a:lumMod val="25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1" name="TextBox 9"/>
          <p:cNvSpPr txBox="1"/>
          <p:nvPr/>
        </p:nvSpPr>
        <p:spPr>
          <a:xfrm>
            <a:off x="368431" y="6606049"/>
            <a:ext cx="143353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© </a:t>
            </a:r>
            <a:r>
              <a:rPr lang="en-US" sz="900" b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2018 </a:t>
            </a:r>
            <a:r>
              <a:rPr lang="en-US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Synopsys, Inc</a:t>
            </a:r>
            <a:r>
              <a:rPr lang="en-US" sz="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</p:txBody>
      </p:sp>
      <p:grpSp>
        <p:nvGrpSpPr>
          <p:cNvPr id="10" name="组合 9"/>
          <p:cNvGrpSpPr/>
          <p:nvPr/>
        </p:nvGrpSpPr>
        <p:grpSpPr>
          <a:xfrm>
            <a:off x="-4763" y="-3899"/>
            <a:ext cx="12782741" cy="364174"/>
            <a:chOff x="-4764" y="1565779"/>
            <a:chExt cx="12782741" cy="364174"/>
          </a:xfrm>
        </p:grpSpPr>
        <p:grpSp>
          <p:nvGrpSpPr>
            <p:cNvPr id="42" name="组合 41"/>
            <p:cNvGrpSpPr/>
            <p:nvPr/>
          </p:nvGrpSpPr>
          <p:grpSpPr>
            <a:xfrm rot="10800000">
              <a:off x="-4764" y="1565779"/>
              <a:ext cx="12196763" cy="350202"/>
              <a:chOff x="-4763" y="6512561"/>
              <a:chExt cx="12196763" cy="350202"/>
            </a:xfrm>
          </p:grpSpPr>
          <p:sp>
            <p:nvSpPr>
              <p:cNvPr id="43" name="矩形 42"/>
              <p:cNvSpPr/>
              <p:nvPr/>
            </p:nvSpPr>
            <p:spPr>
              <a:xfrm>
                <a:off x="-4763" y="6708901"/>
                <a:ext cx="12196763" cy="153862"/>
              </a:xfrm>
              <a:prstGeom prst="rect">
                <a:avLst/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3765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1350" b="1">
                  <a:solidFill>
                    <a:prstClr val="white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4" name="矩形 43"/>
              <p:cNvSpPr/>
              <p:nvPr/>
            </p:nvSpPr>
            <p:spPr>
              <a:xfrm>
                <a:off x="0" y="6512561"/>
                <a:ext cx="3812178" cy="195571"/>
              </a:xfrm>
              <a:prstGeom prst="rect">
                <a:avLst/>
              </a:prstGeom>
              <a:solidFill>
                <a:schemeClr val="bg2">
                  <a:lumMod val="25000"/>
                </a:schemeClr>
              </a:soli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" name="直角三角形 44"/>
              <p:cNvSpPr/>
              <p:nvPr/>
            </p:nvSpPr>
            <p:spPr>
              <a:xfrm>
                <a:off x="3807107" y="6515632"/>
                <a:ext cx="281092" cy="192500"/>
              </a:xfrm>
              <a:prstGeom prst="rtTriangle">
                <a:avLst/>
              </a:prstGeom>
              <a:solidFill>
                <a:schemeClr val="bg2">
                  <a:lumMod val="25000"/>
                </a:schemeClr>
              </a:soli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46" name="TextBox 9"/>
            <p:cNvSpPr txBox="1"/>
            <p:nvPr/>
          </p:nvSpPr>
          <p:spPr>
            <a:xfrm>
              <a:off x="8099037" y="1591399"/>
              <a:ext cx="467894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b="1" baseline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 2018</a:t>
              </a:r>
              <a:r>
                <a:rPr lang="en-US" sz="1600" b="1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600" b="1" baseline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Synopsys </a:t>
              </a:r>
              <a:r>
                <a:rPr lang="en-US" sz="1600" b="1" baseline="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ARC Design Competition</a:t>
              </a:r>
              <a:endPara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149723" y="360275"/>
            <a:ext cx="3157325" cy="604837"/>
            <a:chOff x="427038" y="176213"/>
            <a:chExt cx="3157325" cy="604837"/>
          </a:xfrm>
        </p:grpSpPr>
        <p:sp>
          <p:nvSpPr>
            <p:cNvPr id="18" name="TextBox 27"/>
            <p:cNvSpPr txBox="1">
              <a:spLocks noChangeArrowheads="1"/>
            </p:cNvSpPr>
            <p:nvPr/>
          </p:nvSpPr>
          <p:spPr bwMode="auto">
            <a:xfrm>
              <a:off x="1012825" y="176213"/>
              <a:ext cx="2571538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200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accent1"/>
                  </a:solidFill>
                  <a:latin typeface="Arial" panose="020B0604020202020204" pitchFamily="34" charset="0"/>
                  <a:ea typeface="仿宋_GB2312" pitchFamily="1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3200" b="1" smtClean="0">
                  <a:solidFill>
                    <a:schemeClr val="tx1"/>
                  </a:solidFill>
                  <a:latin typeface="微软雅黑" panose="020B0503020204020204" pitchFamily="34" charset="-122"/>
                </a:rPr>
                <a:t>3.3 </a:t>
              </a:r>
              <a:r>
                <a:rPr lang="zh-CN" altLang="en-US" sz="3200" b="1" smtClean="0">
                  <a:solidFill>
                    <a:schemeClr val="tx1"/>
                  </a:solidFill>
                  <a:latin typeface="微软雅黑" panose="020B0503020204020204" pitchFamily="34" charset="-122"/>
                </a:rPr>
                <a:t>软件设计</a:t>
              </a:r>
              <a:endParaRPr lang="zh-CN" altLang="en-US" sz="3200" b="1">
                <a:solidFill>
                  <a:schemeClr val="tx1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19" name="Freeform 5"/>
            <p:cNvSpPr>
              <a:spLocks/>
            </p:cNvSpPr>
            <p:nvPr/>
          </p:nvSpPr>
          <p:spPr bwMode="auto">
            <a:xfrm>
              <a:off x="427038" y="220663"/>
              <a:ext cx="474662" cy="560387"/>
            </a:xfrm>
            <a:custGeom>
              <a:avLst/>
              <a:gdLst>
                <a:gd name="T0" fmla="*/ 2147483646 w 574"/>
                <a:gd name="T1" fmla="*/ 2147483646 h 681"/>
                <a:gd name="T2" fmla="*/ 2147483646 w 574"/>
                <a:gd name="T3" fmla="*/ 2147483646 h 681"/>
                <a:gd name="T4" fmla="*/ 2147483646 w 574"/>
                <a:gd name="T5" fmla="*/ 2147483646 h 681"/>
                <a:gd name="T6" fmla="*/ 2147483646 w 574"/>
                <a:gd name="T7" fmla="*/ 2147483646 h 681"/>
                <a:gd name="T8" fmla="*/ 2147483646 w 574"/>
                <a:gd name="T9" fmla="*/ 2147483646 h 681"/>
                <a:gd name="T10" fmla="*/ 2147483646 w 574"/>
                <a:gd name="T11" fmla="*/ 2147483646 h 681"/>
                <a:gd name="T12" fmla="*/ 2147483646 w 574"/>
                <a:gd name="T13" fmla="*/ 2147483646 h 681"/>
                <a:gd name="T14" fmla="*/ 2147483646 w 574"/>
                <a:gd name="T15" fmla="*/ 2147483646 h 681"/>
                <a:gd name="T16" fmla="*/ 2147483646 w 574"/>
                <a:gd name="T17" fmla="*/ 0 h 681"/>
                <a:gd name="T18" fmla="*/ 2147483646 w 574"/>
                <a:gd name="T19" fmla="*/ 2147483646 h 681"/>
                <a:gd name="T20" fmla="*/ 2147483646 w 574"/>
                <a:gd name="T21" fmla="*/ 2147483646 h 681"/>
                <a:gd name="T22" fmla="*/ 2147483646 w 574"/>
                <a:gd name="T23" fmla="*/ 2147483646 h 681"/>
                <a:gd name="T24" fmla="*/ 2147483646 w 574"/>
                <a:gd name="T25" fmla="*/ 2147483646 h 681"/>
                <a:gd name="T26" fmla="*/ 2147483646 w 574"/>
                <a:gd name="T27" fmla="*/ 2147483646 h 681"/>
                <a:gd name="T28" fmla="*/ 2147483646 w 574"/>
                <a:gd name="T29" fmla="*/ 2147483646 h 681"/>
                <a:gd name="T30" fmla="*/ 2147483646 w 574"/>
                <a:gd name="T31" fmla="*/ 2147483646 h 681"/>
                <a:gd name="T32" fmla="*/ 2147483646 w 574"/>
                <a:gd name="T33" fmla="*/ 2147483646 h 681"/>
                <a:gd name="T34" fmla="*/ 2147483646 w 574"/>
                <a:gd name="T35" fmla="*/ 2147483646 h 681"/>
                <a:gd name="T36" fmla="*/ 2147483646 w 574"/>
                <a:gd name="T37" fmla="*/ 2147483646 h 681"/>
                <a:gd name="T38" fmla="*/ 0 w 574"/>
                <a:gd name="T39" fmla="*/ 2147483646 h 681"/>
                <a:gd name="T40" fmla="*/ 2147483646 w 574"/>
                <a:gd name="T41" fmla="*/ 2147483646 h 681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574" h="681">
                  <a:moveTo>
                    <a:pt x="120" y="441"/>
                  </a:moveTo>
                  <a:cubicBezTo>
                    <a:pt x="153" y="441"/>
                    <a:pt x="183" y="454"/>
                    <a:pt x="205" y="476"/>
                  </a:cubicBezTo>
                  <a:lnTo>
                    <a:pt x="389" y="329"/>
                  </a:lnTo>
                  <a:cubicBezTo>
                    <a:pt x="383" y="317"/>
                    <a:pt x="380" y="303"/>
                    <a:pt x="380" y="289"/>
                  </a:cubicBezTo>
                  <a:cubicBezTo>
                    <a:pt x="380" y="271"/>
                    <a:pt x="384" y="255"/>
                    <a:pt x="392" y="241"/>
                  </a:cubicBezTo>
                  <a:lnTo>
                    <a:pt x="270" y="138"/>
                  </a:lnTo>
                  <a:cubicBezTo>
                    <a:pt x="256" y="151"/>
                    <a:pt x="237" y="159"/>
                    <a:pt x="217" y="159"/>
                  </a:cubicBezTo>
                  <a:cubicBezTo>
                    <a:pt x="173" y="159"/>
                    <a:pt x="137" y="123"/>
                    <a:pt x="137" y="79"/>
                  </a:cubicBezTo>
                  <a:cubicBezTo>
                    <a:pt x="137" y="36"/>
                    <a:pt x="173" y="0"/>
                    <a:pt x="217" y="0"/>
                  </a:cubicBezTo>
                  <a:cubicBezTo>
                    <a:pt x="260" y="0"/>
                    <a:pt x="296" y="36"/>
                    <a:pt x="296" y="79"/>
                  </a:cubicBezTo>
                  <a:cubicBezTo>
                    <a:pt x="296" y="91"/>
                    <a:pt x="293" y="103"/>
                    <a:pt x="289" y="113"/>
                  </a:cubicBezTo>
                  <a:lnTo>
                    <a:pt x="412" y="217"/>
                  </a:lnTo>
                  <a:cubicBezTo>
                    <a:pt x="429" y="201"/>
                    <a:pt x="452" y="192"/>
                    <a:pt x="477" y="192"/>
                  </a:cubicBezTo>
                  <a:cubicBezTo>
                    <a:pt x="530" y="192"/>
                    <a:pt x="574" y="235"/>
                    <a:pt x="574" y="289"/>
                  </a:cubicBezTo>
                  <a:cubicBezTo>
                    <a:pt x="574" y="342"/>
                    <a:pt x="530" y="386"/>
                    <a:pt x="477" y="386"/>
                  </a:cubicBezTo>
                  <a:cubicBezTo>
                    <a:pt x="449" y="386"/>
                    <a:pt x="424" y="374"/>
                    <a:pt x="406" y="355"/>
                  </a:cubicBezTo>
                  <a:lnTo>
                    <a:pt x="224" y="501"/>
                  </a:lnTo>
                  <a:cubicBezTo>
                    <a:pt x="234" y="518"/>
                    <a:pt x="240" y="539"/>
                    <a:pt x="240" y="561"/>
                  </a:cubicBezTo>
                  <a:cubicBezTo>
                    <a:pt x="240" y="627"/>
                    <a:pt x="186" y="681"/>
                    <a:pt x="120" y="681"/>
                  </a:cubicBezTo>
                  <a:cubicBezTo>
                    <a:pt x="54" y="681"/>
                    <a:pt x="0" y="627"/>
                    <a:pt x="0" y="561"/>
                  </a:cubicBezTo>
                  <a:cubicBezTo>
                    <a:pt x="0" y="495"/>
                    <a:pt x="54" y="441"/>
                    <a:pt x="120" y="44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" name="Freeform 5"/>
            <p:cNvSpPr>
              <a:spLocks/>
            </p:cNvSpPr>
            <p:nvPr/>
          </p:nvSpPr>
          <p:spPr bwMode="auto">
            <a:xfrm>
              <a:off x="427038" y="220663"/>
              <a:ext cx="474662" cy="560387"/>
            </a:xfrm>
            <a:custGeom>
              <a:avLst/>
              <a:gdLst>
                <a:gd name="T0" fmla="*/ 2147483646 w 574"/>
                <a:gd name="T1" fmla="*/ 2147483646 h 681"/>
                <a:gd name="T2" fmla="*/ 2147483646 w 574"/>
                <a:gd name="T3" fmla="*/ 2147483646 h 681"/>
                <a:gd name="T4" fmla="*/ 2147483646 w 574"/>
                <a:gd name="T5" fmla="*/ 2147483646 h 681"/>
                <a:gd name="T6" fmla="*/ 2147483646 w 574"/>
                <a:gd name="T7" fmla="*/ 2147483646 h 681"/>
                <a:gd name="T8" fmla="*/ 2147483646 w 574"/>
                <a:gd name="T9" fmla="*/ 2147483646 h 681"/>
                <a:gd name="T10" fmla="*/ 2147483646 w 574"/>
                <a:gd name="T11" fmla="*/ 2147483646 h 681"/>
                <a:gd name="T12" fmla="*/ 2147483646 w 574"/>
                <a:gd name="T13" fmla="*/ 2147483646 h 681"/>
                <a:gd name="T14" fmla="*/ 2147483646 w 574"/>
                <a:gd name="T15" fmla="*/ 2147483646 h 681"/>
                <a:gd name="T16" fmla="*/ 2147483646 w 574"/>
                <a:gd name="T17" fmla="*/ 0 h 681"/>
                <a:gd name="T18" fmla="*/ 2147483646 w 574"/>
                <a:gd name="T19" fmla="*/ 2147483646 h 681"/>
                <a:gd name="T20" fmla="*/ 2147483646 w 574"/>
                <a:gd name="T21" fmla="*/ 2147483646 h 681"/>
                <a:gd name="T22" fmla="*/ 2147483646 w 574"/>
                <a:gd name="T23" fmla="*/ 2147483646 h 681"/>
                <a:gd name="T24" fmla="*/ 2147483646 w 574"/>
                <a:gd name="T25" fmla="*/ 2147483646 h 681"/>
                <a:gd name="T26" fmla="*/ 2147483646 w 574"/>
                <a:gd name="T27" fmla="*/ 2147483646 h 681"/>
                <a:gd name="T28" fmla="*/ 2147483646 w 574"/>
                <a:gd name="T29" fmla="*/ 2147483646 h 681"/>
                <a:gd name="T30" fmla="*/ 2147483646 w 574"/>
                <a:gd name="T31" fmla="*/ 2147483646 h 681"/>
                <a:gd name="T32" fmla="*/ 2147483646 w 574"/>
                <a:gd name="T33" fmla="*/ 2147483646 h 681"/>
                <a:gd name="T34" fmla="*/ 2147483646 w 574"/>
                <a:gd name="T35" fmla="*/ 2147483646 h 681"/>
                <a:gd name="T36" fmla="*/ 2147483646 w 574"/>
                <a:gd name="T37" fmla="*/ 2147483646 h 681"/>
                <a:gd name="T38" fmla="*/ 0 w 574"/>
                <a:gd name="T39" fmla="*/ 2147483646 h 681"/>
                <a:gd name="T40" fmla="*/ 2147483646 w 574"/>
                <a:gd name="T41" fmla="*/ 2147483646 h 681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574" h="681">
                  <a:moveTo>
                    <a:pt x="120" y="441"/>
                  </a:moveTo>
                  <a:cubicBezTo>
                    <a:pt x="153" y="441"/>
                    <a:pt x="183" y="454"/>
                    <a:pt x="205" y="476"/>
                  </a:cubicBezTo>
                  <a:lnTo>
                    <a:pt x="389" y="329"/>
                  </a:lnTo>
                  <a:cubicBezTo>
                    <a:pt x="383" y="317"/>
                    <a:pt x="380" y="303"/>
                    <a:pt x="380" y="289"/>
                  </a:cubicBezTo>
                  <a:cubicBezTo>
                    <a:pt x="380" y="271"/>
                    <a:pt x="384" y="255"/>
                    <a:pt x="392" y="241"/>
                  </a:cubicBezTo>
                  <a:lnTo>
                    <a:pt x="270" y="138"/>
                  </a:lnTo>
                  <a:cubicBezTo>
                    <a:pt x="256" y="151"/>
                    <a:pt x="237" y="159"/>
                    <a:pt x="217" y="159"/>
                  </a:cubicBezTo>
                  <a:cubicBezTo>
                    <a:pt x="173" y="159"/>
                    <a:pt x="137" y="123"/>
                    <a:pt x="137" y="79"/>
                  </a:cubicBezTo>
                  <a:cubicBezTo>
                    <a:pt x="137" y="36"/>
                    <a:pt x="173" y="0"/>
                    <a:pt x="217" y="0"/>
                  </a:cubicBezTo>
                  <a:cubicBezTo>
                    <a:pt x="260" y="0"/>
                    <a:pt x="296" y="36"/>
                    <a:pt x="296" y="79"/>
                  </a:cubicBezTo>
                  <a:cubicBezTo>
                    <a:pt x="296" y="91"/>
                    <a:pt x="293" y="103"/>
                    <a:pt x="289" y="113"/>
                  </a:cubicBezTo>
                  <a:lnTo>
                    <a:pt x="412" y="217"/>
                  </a:lnTo>
                  <a:cubicBezTo>
                    <a:pt x="429" y="201"/>
                    <a:pt x="452" y="192"/>
                    <a:pt x="477" y="192"/>
                  </a:cubicBezTo>
                  <a:cubicBezTo>
                    <a:pt x="530" y="192"/>
                    <a:pt x="574" y="235"/>
                    <a:pt x="574" y="289"/>
                  </a:cubicBezTo>
                  <a:cubicBezTo>
                    <a:pt x="574" y="342"/>
                    <a:pt x="530" y="386"/>
                    <a:pt x="477" y="386"/>
                  </a:cubicBezTo>
                  <a:cubicBezTo>
                    <a:pt x="449" y="386"/>
                    <a:pt x="424" y="374"/>
                    <a:pt x="406" y="355"/>
                  </a:cubicBezTo>
                  <a:lnTo>
                    <a:pt x="224" y="501"/>
                  </a:lnTo>
                  <a:cubicBezTo>
                    <a:pt x="234" y="518"/>
                    <a:pt x="240" y="539"/>
                    <a:pt x="240" y="561"/>
                  </a:cubicBezTo>
                  <a:cubicBezTo>
                    <a:pt x="240" y="627"/>
                    <a:pt x="186" y="681"/>
                    <a:pt x="120" y="681"/>
                  </a:cubicBezTo>
                  <a:cubicBezTo>
                    <a:pt x="54" y="681"/>
                    <a:pt x="0" y="627"/>
                    <a:pt x="0" y="561"/>
                  </a:cubicBezTo>
                  <a:cubicBezTo>
                    <a:pt x="0" y="495"/>
                    <a:pt x="54" y="441"/>
                    <a:pt x="120" y="44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pic>
        <p:nvPicPr>
          <p:cNvPr id="13" name="图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86768" y="629360"/>
            <a:ext cx="8013700" cy="5706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5850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202"/>
          <a:stretch>
            <a:fillRect/>
          </a:stretch>
        </p:blipFill>
        <p:spPr bwMode="auto">
          <a:xfrm>
            <a:off x="0" y="0"/>
            <a:ext cx="2814149" cy="484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片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" r="-5623" b="29961"/>
          <a:stretch>
            <a:fillRect/>
          </a:stretch>
        </p:blipFill>
        <p:spPr bwMode="auto">
          <a:xfrm>
            <a:off x="0" y="4305300"/>
            <a:ext cx="3800371" cy="2552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13"/>
          <p:cNvPicPr preferRelativeResize="0"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024"/>
          <a:stretch/>
        </p:blipFill>
        <p:spPr>
          <a:xfrm>
            <a:off x="11016131" y="6433706"/>
            <a:ext cx="1175869" cy="20312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184" b="23161"/>
          <a:stretch>
            <a:fillRect/>
          </a:stretch>
        </p:blipFill>
        <p:spPr bwMode="auto">
          <a:xfrm>
            <a:off x="8267756" y="2391569"/>
            <a:ext cx="3924244" cy="3827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组合 6"/>
          <p:cNvGrpSpPr/>
          <p:nvPr/>
        </p:nvGrpSpPr>
        <p:grpSpPr>
          <a:xfrm>
            <a:off x="-4763" y="6512561"/>
            <a:ext cx="12196763" cy="350202"/>
            <a:chOff x="-4763" y="6512561"/>
            <a:chExt cx="12196763" cy="350202"/>
          </a:xfrm>
        </p:grpSpPr>
        <p:sp>
          <p:nvSpPr>
            <p:cNvPr id="11" name="矩形 10"/>
            <p:cNvSpPr/>
            <p:nvPr/>
          </p:nvSpPr>
          <p:spPr>
            <a:xfrm>
              <a:off x="-4763" y="6708901"/>
              <a:ext cx="12196763" cy="153862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3765"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 sz="1350" b="1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" name="矩形 1"/>
            <p:cNvSpPr/>
            <p:nvPr/>
          </p:nvSpPr>
          <p:spPr>
            <a:xfrm>
              <a:off x="0" y="6512561"/>
              <a:ext cx="3812178" cy="195571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直角三角形 2"/>
            <p:cNvSpPr/>
            <p:nvPr/>
          </p:nvSpPr>
          <p:spPr>
            <a:xfrm>
              <a:off x="3807107" y="6515632"/>
              <a:ext cx="281092" cy="192500"/>
            </a:xfrm>
            <a:prstGeom prst="rtTriangle">
              <a:avLst/>
            </a:prstGeom>
            <a:solidFill>
              <a:schemeClr val="bg2">
                <a:lumMod val="25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1" name="TextBox 9"/>
          <p:cNvSpPr txBox="1"/>
          <p:nvPr/>
        </p:nvSpPr>
        <p:spPr>
          <a:xfrm>
            <a:off x="368431" y="6606049"/>
            <a:ext cx="143353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© </a:t>
            </a:r>
            <a:r>
              <a:rPr lang="en-US" sz="900" b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2018 </a:t>
            </a:r>
            <a:r>
              <a:rPr lang="en-US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Synopsys, Inc</a:t>
            </a:r>
            <a:r>
              <a:rPr lang="en-US" sz="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</p:txBody>
      </p:sp>
      <p:grpSp>
        <p:nvGrpSpPr>
          <p:cNvPr id="10" name="组合 9"/>
          <p:cNvGrpSpPr/>
          <p:nvPr/>
        </p:nvGrpSpPr>
        <p:grpSpPr>
          <a:xfrm>
            <a:off x="-4763" y="-3899"/>
            <a:ext cx="12782741" cy="364174"/>
            <a:chOff x="-4764" y="1565779"/>
            <a:chExt cx="12782741" cy="364174"/>
          </a:xfrm>
        </p:grpSpPr>
        <p:grpSp>
          <p:nvGrpSpPr>
            <p:cNvPr id="42" name="组合 41"/>
            <p:cNvGrpSpPr/>
            <p:nvPr/>
          </p:nvGrpSpPr>
          <p:grpSpPr>
            <a:xfrm rot="10800000">
              <a:off x="-4764" y="1565779"/>
              <a:ext cx="12196763" cy="350202"/>
              <a:chOff x="-4763" y="6512561"/>
              <a:chExt cx="12196763" cy="350202"/>
            </a:xfrm>
          </p:grpSpPr>
          <p:sp>
            <p:nvSpPr>
              <p:cNvPr id="43" name="矩形 42"/>
              <p:cNvSpPr/>
              <p:nvPr/>
            </p:nvSpPr>
            <p:spPr>
              <a:xfrm>
                <a:off x="-4763" y="6708901"/>
                <a:ext cx="12196763" cy="153862"/>
              </a:xfrm>
              <a:prstGeom prst="rect">
                <a:avLst/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3765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1350" b="1">
                  <a:solidFill>
                    <a:prstClr val="white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4" name="矩形 43"/>
              <p:cNvSpPr/>
              <p:nvPr/>
            </p:nvSpPr>
            <p:spPr>
              <a:xfrm>
                <a:off x="0" y="6512561"/>
                <a:ext cx="3812178" cy="195571"/>
              </a:xfrm>
              <a:prstGeom prst="rect">
                <a:avLst/>
              </a:prstGeom>
              <a:solidFill>
                <a:schemeClr val="bg2">
                  <a:lumMod val="25000"/>
                </a:schemeClr>
              </a:soli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" name="直角三角形 44"/>
              <p:cNvSpPr/>
              <p:nvPr/>
            </p:nvSpPr>
            <p:spPr>
              <a:xfrm>
                <a:off x="3807107" y="6515632"/>
                <a:ext cx="281092" cy="192500"/>
              </a:xfrm>
              <a:prstGeom prst="rtTriangle">
                <a:avLst/>
              </a:prstGeom>
              <a:solidFill>
                <a:schemeClr val="bg2">
                  <a:lumMod val="25000"/>
                </a:schemeClr>
              </a:soli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46" name="TextBox 9"/>
            <p:cNvSpPr txBox="1"/>
            <p:nvPr/>
          </p:nvSpPr>
          <p:spPr>
            <a:xfrm>
              <a:off x="8099037" y="1591399"/>
              <a:ext cx="467894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b="1" baseline="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Synopsys ARC Design Competition</a:t>
              </a:r>
              <a:endPara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7" name="Oval 5"/>
          <p:cNvSpPr>
            <a:spLocks noChangeArrowheads="1"/>
          </p:cNvSpPr>
          <p:nvPr/>
        </p:nvSpPr>
        <p:spPr bwMode="auto">
          <a:xfrm>
            <a:off x="4062413" y="627063"/>
            <a:ext cx="4141787" cy="4144962"/>
          </a:xfrm>
          <a:prstGeom prst="ellipse">
            <a:avLst/>
          </a:prstGeom>
          <a:solidFill>
            <a:srgbClr val="004C5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仿宋_GB2312" pitchFamily="1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rgbClr val="004C5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8" name="Line 12"/>
          <p:cNvSpPr>
            <a:spLocks noChangeShapeType="1"/>
          </p:cNvSpPr>
          <p:nvPr/>
        </p:nvSpPr>
        <p:spPr bwMode="auto">
          <a:xfrm>
            <a:off x="4195763" y="2740025"/>
            <a:ext cx="3808412" cy="0"/>
          </a:xfrm>
          <a:prstGeom prst="line">
            <a:avLst/>
          </a:prstGeom>
          <a:noFill/>
          <a:ln w="12700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rgbClr val="004C54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29" name="TextBox 77"/>
          <p:cNvSpPr txBox="1">
            <a:spLocks noChangeArrowheads="1"/>
          </p:cNvSpPr>
          <p:nvPr/>
        </p:nvSpPr>
        <p:spPr bwMode="auto">
          <a:xfrm>
            <a:off x="4602163" y="3235325"/>
            <a:ext cx="3168650" cy="769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仿宋_GB2312" pitchFamily="1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zh-CN" altLang="en-US" sz="4400" b="1" smtClean="0">
                <a:solidFill>
                  <a:srgbClr val="FFFFFF"/>
                </a:solidFill>
                <a:latin typeface="微软雅黑" panose="020B0503020204020204" pitchFamily="34" charset="-122"/>
              </a:rPr>
              <a:t>测试结果</a:t>
            </a:r>
            <a:endParaRPr lang="zh-CN" altLang="en-US" sz="4400" b="1">
              <a:solidFill>
                <a:srgbClr val="FFFFFF"/>
              </a:solidFill>
              <a:latin typeface="微软雅黑" panose="020B0503020204020204" pitchFamily="34" charset="-122"/>
            </a:endParaRPr>
          </a:p>
        </p:txBody>
      </p:sp>
      <p:sp>
        <p:nvSpPr>
          <p:cNvPr id="30" name="Rectangle 14"/>
          <p:cNvSpPr>
            <a:spLocks noChangeArrowheads="1"/>
          </p:cNvSpPr>
          <p:nvPr/>
        </p:nvSpPr>
        <p:spPr bwMode="auto">
          <a:xfrm>
            <a:off x="5634038" y="2255838"/>
            <a:ext cx="93185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仿宋_GB2312" pitchFamily="1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zh-CN" altLang="en-US" sz="2600">
                <a:solidFill>
                  <a:srgbClr val="FFFFFF"/>
                </a:solidFill>
                <a:latin typeface="微软雅黑" panose="020B0503020204020204" pitchFamily="34" charset="-122"/>
              </a:rPr>
              <a:t>Part </a:t>
            </a:r>
            <a:r>
              <a:rPr lang="en-US" altLang="zh-CN" sz="2600" smtClean="0">
                <a:solidFill>
                  <a:srgbClr val="FFFFFF"/>
                </a:solidFill>
                <a:latin typeface="微软雅黑" panose="020B0503020204020204" pitchFamily="34" charset="-122"/>
              </a:rPr>
              <a:t>4</a:t>
            </a:r>
            <a:endParaRPr lang="zh-CN" altLang="en-US" sz="2600">
              <a:solidFill>
                <a:srgbClr val="FFFFFF"/>
              </a:solidFill>
              <a:latin typeface="微软雅黑" panose="020B0503020204020204" pitchFamily="34" charset="-122"/>
            </a:endParaRPr>
          </a:p>
        </p:txBody>
      </p:sp>
      <p:sp>
        <p:nvSpPr>
          <p:cNvPr id="31" name="Freeform 11"/>
          <p:cNvSpPr>
            <a:spLocks noEditPoints="1"/>
          </p:cNvSpPr>
          <p:nvPr/>
        </p:nvSpPr>
        <p:spPr bwMode="auto">
          <a:xfrm>
            <a:off x="5311775" y="757238"/>
            <a:ext cx="1651000" cy="1457325"/>
          </a:xfrm>
          <a:custGeom>
            <a:avLst/>
            <a:gdLst>
              <a:gd name="T0" fmla="*/ 2147483646 w 948"/>
              <a:gd name="T1" fmla="*/ 2147483646 h 810"/>
              <a:gd name="T2" fmla="*/ 2147483646 w 948"/>
              <a:gd name="T3" fmla="*/ 2147483646 h 810"/>
              <a:gd name="T4" fmla="*/ 2147483646 w 948"/>
              <a:gd name="T5" fmla="*/ 2147483646 h 810"/>
              <a:gd name="T6" fmla="*/ 2147483646 w 948"/>
              <a:gd name="T7" fmla="*/ 2147483646 h 810"/>
              <a:gd name="T8" fmla="*/ 2147483646 w 948"/>
              <a:gd name="T9" fmla="*/ 2147483646 h 810"/>
              <a:gd name="T10" fmla="*/ 2147483646 w 948"/>
              <a:gd name="T11" fmla="*/ 2147483646 h 810"/>
              <a:gd name="T12" fmla="*/ 2147483646 w 948"/>
              <a:gd name="T13" fmla="*/ 2147483646 h 810"/>
              <a:gd name="T14" fmla="*/ 2147483646 w 948"/>
              <a:gd name="T15" fmla="*/ 2147483646 h 810"/>
              <a:gd name="T16" fmla="*/ 2147483646 w 948"/>
              <a:gd name="T17" fmla="*/ 2147483646 h 810"/>
              <a:gd name="T18" fmla="*/ 2147483646 w 948"/>
              <a:gd name="T19" fmla="*/ 2147483646 h 810"/>
              <a:gd name="T20" fmla="*/ 2147483646 w 948"/>
              <a:gd name="T21" fmla="*/ 2147483646 h 810"/>
              <a:gd name="T22" fmla="*/ 2147483646 w 948"/>
              <a:gd name="T23" fmla="*/ 2147483646 h 810"/>
              <a:gd name="T24" fmla="*/ 2147483646 w 948"/>
              <a:gd name="T25" fmla="*/ 2147483646 h 810"/>
              <a:gd name="T26" fmla="*/ 2147483646 w 948"/>
              <a:gd name="T27" fmla="*/ 2147483646 h 810"/>
              <a:gd name="T28" fmla="*/ 2147483646 w 948"/>
              <a:gd name="T29" fmla="*/ 2147483646 h 810"/>
              <a:gd name="T30" fmla="*/ 2147483646 w 948"/>
              <a:gd name="T31" fmla="*/ 2147483646 h 810"/>
              <a:gd name="T32" fmla="*/ 2147483646 w 948"/>
              <a:gd name="T33" fmla="*/ 2147483646 h 810"/>
              <a:gd name="T34" fmla="*/ 2147483646 w 948"/>
              <a:gd name="T35" fmla="*/ 2147483646 h 810"/>
              <a:gd name="T36" fmla="*/ 2147483646 w 948"/>
              <a:gd name="T37" fmla="*/ 2147483646 h 810"/>
              <a:gd name="T38" fmla="*/ 2147483646 w 948"/>
              <a:gd name="T39" fmla="*/ 2147483646 h 810"/>
              <a:gd name="T40" fmla="*/ 2147483646 w 948"/>
              <a:gd name="T41" fmla="*/ 2147483646 h 810"/>
              <a:gd name="T42" fmla="*/ 2147483646 w 948"/>
              <a:gd name="T43" fmla="*/ 2147483646 h 810"/>
              <a:gd name="T44" fmla="*/ 2147483646 w 948"/>
              <a:gd name="T45" fmla="*/ 2147483646 h 810"/>
              <a:gd name="T46" fmla="*/ 2147483646 w 948"/>
              <a:gd name="T47" fmla="*/ 2147483646 h 810"/>
              <a:gd name="T48" fmla="*/ 2147483646 w 948"/>
              <a:gd name="T49" fmla="*/ 2147483646 h 810"/>
              <a:gd name="T50" fmla="*/ 2147483646 w 948"/>
              <a:gd name="T51" fmla="*/ 2147483646 h 810"/>
              <a:gd name="T52" fmla="*/ 2147483646 w 948"/>
              <a:gd name="T53" fmla="*/ 2147483646 h 810"/>
              <a:gd name="T54" fmla="*/ 2147483646 w 948"/>
              <a:gd name="T55" fmla="*/ 2147483646 h 810"/>
              <a:gd name="T56" fmla="*/ 2147483646 w 948"/>
              <a:gd name="T57" fmla="*/ 2147483646 h 810"/>
              <a:gd name="T58" fmla="*/ 2147483646 w 948"/>
              <a:gd name="T59" fmla="*/ 2147483646 h 810"/>
              <a:gd name="T60" fmla="*/ 2147483646 w 948"/>
              <a:gd name="T61" fmla="*/ 2147483646 h 810"/>
              <a:gd name="T62" fmla="*/ 2147483646 w 948"/>
              <a:gd name="T63" fmla="*/ 2147483646 h 810"/>
              <a:gd name="T64" fmla="*/ 2147483646 w 948"/>
              <a:gd name="T65" fmla="*/ 2147483646 h 810"/>
              <a:gd name="T66" fmla="*/ 2147483646 w 948"/>
              <a:gd name="T67" fmla="*/ 2147483646 h 810"/>
              <a:gd name="T68" fmla="*/ 2147483646 w 948"/>
              <a:gd name="T69" fmla="*/ 2147483646 h 810"/>
              <a:gd name="T70" fmla="*/ 2147483646 w 948"/>
              <a:gd name="T71" fmla="*/ 2147483646 h 810"/>
              <a:gd name="T72" fmla="*/ 2147483646 w 948"/>
              <a:gd name="T73" fmla="*/ 2147483646 h 810"/>
              <a:gd name="T74" fmla="*/ 2147483646 w 948"/>
              <a:gd name="T75" fmla="*/ 2147483646 h 810"/>
              <a:gd name="T76" fmla="*/ 2147483646 w 948"/>
              <a:gd name="T77" fmla="*/ 2147483646 h 810"/>
              <a:gd name="T78" fmla="*/ 2147483646 w 948"/>
              <a:gd name="T79" fmla="*/ 2147483646 h 810"/>
              <a:gd name="T80" fmla="*/ 2147483646 w 948"/>
              <a:gd name="T81" fmla="*/ 2147483646 h 810"/>
              <a:gd name="T82" fmla="*/ 2147483646 w 948"/>
              <a:gd name="T83" fmla="*/ 2147483646 h 810"/>
              <a:gd name="T84" fmla="*/ 2147483646 w 948"/>
              <a:gd name="T85" fmla="*/ 2147483646 h 810"/>
              <a:gd name="T86" fmla="*/ 2147483646 w 948"/>
              <a:gd name="T87" fmla="*/ 2147483646 h 810"/>
              <a:gd name="T88" fmla="*/ 2147483646 w 948"/>
              <a:gd name="T89" fmla="*/ 2147483646 h 810"/>
              <a:gd name="T90" fmla="*/ 2147483646 w 948"/>
              <a:gd name="T91" fmla="*/ 2147483646 h 810"/>
              <a:gd name="T92" fmla="*/ 2147483646 w 948"/>
              <a:gd name="T93" fmla="*/ 2147483646 h 810"/>
              <a:gd name="T94" fmla="*/ 2147483646 w 948"/>
              <a:gd name="T95" fmla="*/ 2147483646 h 810"/>
              <a:gd name="T96" fmla="*/ 2147483646 w 948"/>
              <a:gd name="T97" fmla="*/ 2147483646 h 810"/>
              <a:gd name="T98" fmla="*/ 2147483646 w 948"/>
              <a:gd name="T99" fmla="*/ 2147483646 h 810"/>
              <a:gd name="T100" fmla="*/ 2147483646 w 948"/>
              <a:gd name="T101" fmla="*/ 2147483646 h 810"/>
              <a:gd name="T102" fmla="*/ 2147483646 w 948"/>
              <a:gd name="T103" fmla="*/ 2147483646 h 810"/>
              <a:gd name="T104" fmla="*/ 2147483646 w 948"/>
              <a:gd name="T105" fmla="*/ 2147483646 h 810"/>
              <a:gd name="T106" fmla="*/ 2147483646 w 948"/>
              <a:gd name="T107" fmla="*/ 2147483646 h 810"/>
              <a:gd name="T108" fmla="*/ 2147483646 w 948"/>
              <a:gd name="T109" fmla="*/ 2147483646 h 810"/>
              <a:gd name="T110" fmla="*/ 2147483646 w 948"/>
              <a:gd name="T111" fmla="*/ 2147483646 h 810"/>
              <a:gd name="T112" fmla="*/ 2147483646 w 948"/>
              <a:gd name="T113" fmla="*/ 2147483646 h 810"/>
              <a:gd name="T114" fmla="*/ 2147483646 w 948"/>
              <a:gd name="T115" fmla="*/ 2147483646 h 810"/>
              <a:gd name="T116" fmla="*/ 2147483646 w 948"/>
              <a:gd name="T117" fmla="*/ 2147483646 h 810"/>
              <a:gd name="T118" fmla="*/ 2147483646 w 948"/>
              <a:gd name="T119" fmla="*/ 2147483646 h 810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</a:gdLst>
            <a:ahLst/>
            <a:cxnLst>
              <a:cxn ang="T120">
                <a:pos x="T0" y="T1"/>
              </a:cxn>
              <a:cxn ang="T121">
                <a:pos x="T2" y="T3"/>
              </a:cxn>
              <a:cxn ang="T122">
                <a:pos x="T4" y="T5"/>
              </a:cxn>
              <a:cxn ang="T123">
                <a:pos x="T6" y="T7"/>
              </a:cxn>
              <a:cxn ang="T124">
                <a:pos x="T8" y="T9"/>
              </a:cxn>
              <a:cxn ang="T125">
                <a:pos x="T10" y="T11"/>
              </a:cxn>
              <a:cxn ang="T126">
                <a:pos x="T12" y="T13"/>
              </a:cxn>
              <a:cxn ang="T127">
                <a:pos x="T14" y="T15"/>
              </a:cxn>
              <a:cxn ang="T128">
                <a:pos x="T16" y="T17"/>
              </a:cxn>
              <a:cxn ang="T129">
                <a:pos x="T18" y="T19"/>
              </a:cxn>
              <a:cxn ang="T130">
                <a:pos x="T20" y="T21"/>
              </a:cxn>
              <a:cxn ang="T131">
                <a:pos x="T22" y="T23"/>
              </a:cxn>
              <a:cxn ang="T132">
                <a:pos x="T24" y="T25"/>
              </a:cxn>
              <a:cxn ang="T133">
                <a:pos x="T26" y="T27"/>
              </a:cxn>
              <a:cxn ang="T134">
                <a:pos x="T28" y="T29"/>
              </a:cxn>
              <a:cxn ang="T135">
                <a:pos x="T30" y="T31"/>
              </a:cxn>
              <a:cxn ang="T136">
                <a:pos x="T32" y="T33"/>
              </a:cxn>
              <a:cxn ang="T137">
                <a:pos x="T34" y="T35"/>
              </a:cxn>
              <a:cxn ang="T138">
                <a:pos x="T36" y="T37"/>
              </a:cxn>
              <a:cxn ang="T139">
                <a:pos x="T38" y="T39"/>
              </a:cxn>
              <a:cxn ang="T140">
                <a:pos x="T40" y="T41"/>
              </a:cxn>
              <a:cxn ang="T141">
                <a:pos x="T42" y="T43"/>
              </a:cxn>
              <a:cxn ang="T142">
                <a:pos x="T44" y="T45"/>
              </a:cxn>
              <a:cxn ang="T143">
                <a:pos x="T46" y="T47"/>
              </a:cxn>
              <a:cxn ang="T144">
                <a:pos x="T48" y="T49"/>
              </a:cxn>
              <a:cxn ang="T145">
                <a:pos x="T50" y="T51"/>
              </a:cxn>
              <a:cxn ang="T146">
                <a:pos x="T52" y="T53"/>
              </a:cxn>
              <a:cxn ang="T147">
                <a:pos x="T54" y="T55"/>
              </a:cxn>
              <a:cxn ang="T148">
                <a:pos x="T56" y="T57"/>
              </a:cxn>
              <a:cxn ang="T149">
                <a:pos x="T58" y="T59"/>
              </a:cxn>
              <a:cxn ang="T150">
                <a:pos x="T60" y="T61"/>
              </a:cxn>
              <a:cxn ang="T151">
                <a:pos x="T62" y="T63"/>
              </a:cxn>
              <a:cxn ang="T152">
                <a:pos x="T64" y="T65"/>
              </a:cxn>
              <a:cxn ang="T153">
                <a:pos x="T66" y="T67"/>
              </a:cxn>
              <a:cxn ang="T154">
                <a:pos x="T68" y="T69"/>
              </a:cxn>
              <a:cxn ang="T155">
                <a:pos x="T70" y="T71"/>
              </a:cxn>
              <a:cxn ang="T156">
                <a:pos x="T72" y="T73"/>
              </a:cxn>
              <a:cxn ang="T157">
                <a:pos x="T74" y="T75"/>
              </a:cxn>
              <a:cxn ang="T158">
                <a:pos x="T76" y="T77"/>
              </a:cxn>
              <a:cxn ang="T159">
                <a:pos x="T78" y="T79"/>
              </a:cxn>
              <a:cxn ang="T160">
                <a:pos x="T80" y="T81"/>
              </a:cxn>
              <a:cxn ang="T161">
                <a:pos x="T82" y="T83"/>
              </a:cxn>
              <a:cxn ang="T162">
                <a:pos x="T84" y="T85"/>
              </a:cxn>
              <a:cxn ang="T163">
                <a:pos x="T86" y="T87"/>
              </a:cxn>
              <a:cxn ang="T164">
                <a:pos x="T88" y="T89"/>
              </a:cxn>
              <a:cxn ang="T165">
                <a:pos x="T90" y="T91"/>
              </a:cxn>
              <a:cxn ang="T166">
                <a:pos x="T92" y="T93"/>
              </a:cxn>
              <a:cxn ang="T167">
                <a:pos x="T94" y="T95"/>
              </a:cxn>
              <a:cxn ang="T168">
                <a:pos x="T96" y="T97"/>
              </a:cxn>
              <a:cxn ang="T169">
                <a:pos x="T98" y="T99"/>
              </a:cxn>
              <a:cxn ang="T170">
                <a:pos x="T100" y="T101"/>
              </a:cxn>
              <a:cxn ang="T171">
                <a:pos x="T102" y="T103"/>
              </a:cxn>
              <a:cxn ang="T172">
                <a:pos x="T104" y="T105"/>
              </a:cxn>
              <a:cxn ang="T173">
                <a:pos x="T106" y="T107"/>
              </a:cxn>
              <a:cxn ang="T174">
                <a:pos x="T108" y="T109"/>
              </a:cxn>
              <a:cxn ang="T175">
                <a:pos x="T110" y="T111"/>
              </a:cxn>
              <a:cxn ang="T176">
                <a:pos x="T112" y="T113"/>
              </a:cxn>
              <a:cxn ang="T177">
                <a:pos x="T114" y="T115"/>
              </a:cxn>
              <a:cxn ang="T178">
                <a:pos x="T116" y="T117"/>
              </a:cxn>
              <a:cxn ang="T179">
                <a:pos x="T118" y="T119"/>
              </a:cxn>
            </a:cxnLst>
            <a:rect l="0" t="0" r="r" b="b"/>
            <a:pathLst>
              <a:path w="948" h="810">
                <a:moveTo>
                  <a:pt x="588" y="151"/>
                </a:moveTo>
                <a:cubicBezTo>
                  <a:pt x="588" y="151"/>
                  <a:pt x="588" y="152"/>
                  <a:pt x="588" y="152"/>
                </a:cubicBezTo>
                <a:cubicBezTo>
                  <a:pt x="588" y="153"/>
                  <a:pt x="589" y="154"/>
                  <a:pt x="589" y="155"/>
                </a:cubicBezTo>
                <a:cubicBezTo>
                  <a:pt x="589" y="156"/>
                  <a:pt x="589" y="156"/>
                  <a:pt x="589" y="157"/>
                </a:cubicBezTo>
                <a:cubicBezTo>
                  <a:pt x="589" y="158"/>
                  <a:pt x="589" y="159"/>
                  <a:pt x="589" y="161"/>
                </a:cubicBezTo>
                <a:cubicBezTo>
                  <a:pt x="589" y="161"/>
                  <a:pt x="589" y="161"/>
                  <a:pt x="589" y="161"/>
                </a:cubicBezTo>
                <a:cubicBezTo>
                  <a:pt x="589" y="162"/>
                  <a:pt x="589" y="164"/>
                  <a:pt x="589" y="165"/>
                </a:cubicBezTo>
                <a:cubicBezTo>
                  <a:pt x="589" y="165"/>
                  <a:pt x="589" y="166"/>
                  <a:pt x="589" y="166"/>
                </a:cubicBezTo>
                <a:cubicBezTo>
                  <a:pt x="589" y="167"/>
                  <a:pt x="589" y="168"/>
                  <a:pt x="589" y="169"/>
                </a:cubicBezTo>
                <a:cubicBezTo>
                  <a:pt x="589" y="170"/>
                  <a:pt x="589" y="170"/>
                  <a:pt x="589" y="171"/>
                </a:cubicBezTo>
                <a:cubicBezTo>
                  <a:pt x="588" y="178"/>
                  <a:pt x="586" y="185"/>
                  <a:pt x="584" y="191"/>
                </a:cubicBezTo>
                <a:cubicBezTo>
                  <a:pt x="584" y="192"/>
                  <a:pt x="583" y="193"/>
                  <a:pt x="583" y="194"/>
                </a:cubicBezTo>
                <a:cubicBezTo>
                  <a:pt x="583" y="195"/>
                  <a:pt x="583" y="195"/>
                  <a:pt x="583" y="195"/>
                </a:cubicBezTo>
                <a:cubicBezTo>
                  <a:pt x="583" y="196"/>
                  <a:pt x="582" y="197"/>
                  <a:pt x="582" y="198"/>
                </a:cubicBezTo>
                <a:cubicBezTo>
                  <a:pt x="582" y="198"/>
                  <a:pt x="582" y="198"/>
                  <a:pt x="582" y="198"/>
                </a:cubicBezTo>
                <a:cubicBezTo>
                  <a:pt x="580" y="201"/>
                  <a:pt x="579" y="204"/>
                  <a:pt x="577" y="207"/>
                </a:cubicBezTo>
                <a:cubicBezTo>
                  <a:pt x="577" y="207"/>
                  <a:pt x="577" y="207"/>
                  <a:pt x="577" y="208"/>
                </a:cubicBezTo>
                <a:cubicBezTo>
                  <a:pt x="577" y="208"/>
                  <a:pt x="576" y="209"/>
                  <a:pt x="575" y="210"/>
                </a:cubicBezTo>
                <a:cubicBezTo>
                  <a:pt x="575" y="210"/>
                  <a:pt x="575" y="211"/>
                  <a:pt x="575" y="211"/>
                </a:cubicBezTo>
                <a:cubicBezTo>
                  <a:pt x="573" y="215"/>
                  <a:pt x="570" y="218"/>
                  <a:pt x="567" y="222"/>
                </a:cubicBezTo>
                <a:cubicBezTo>
                  <a:pt x="567" y="222"/>
                  <a:pt x="567" y="222"/>
                  <a:pt x="567" y="222"/>
                </a:cubicBezTo>
                <a:cubicBezTo>
                  <a:pt x="566" y="223"/>
                  <a:pt x="566" y="224"/>
                  <a:pt x="565" y="224"/>
                </a:cubicBezTo>
                <a:cubicBezTo>
                  <a:pt x="565" y="224"/>
                  <a:pt x="565" y="225"/>
                  <a:pt x="565" y="225"/>
                </a:cubicBezTo>
                <a:cubicBezTo>
                  <a:pt x="562" y="227"/>
                  <a:pt x="560" y="230"/>
                  <a:pt x="558" y="232"/>
                </a:cubicBezTo>
                <a:cubicBezTo>
                  <a:pt x="558" y="232"/>
                  <a:pt x="557" y="232"/>
                  <a:pt x="557" y="232"/>
                </a:cubicBezTo>
                <a:cubicBezTo>
                  <a:pt x="557" y="233"/>
                  <a:pt x="556" y="233"/>
                  <a:pt x="555" y="234"/>
                </a:cubicBezTo>
                <a:cubicBezTo>
                  <a:pt x="555" y="234"/>
                  <a:pt x="555" y="234"/>
                  <a:pt x="554" y="234"/>
                </a:cubicBezTo>
                <a:cubicBezTo>
                  <a:pt x="554" y="235"/>
                  <a:pt x="553" y="236"/>
                  <a:pt x="552" y="236"/>
                </a:cubicBezTo>
                <a:cubicBezTo>
                  <a:pt x="547" y="240"/>
                  <a:pt x="543" y="243"/>
                  <a:pt x="537" y="246"/>
                </a:cubicBezTo>
                <a:cubicBezTo>
                  <a:pt x="536" y="246"/>
                  <a:pt x="535" y="247"/>
                  <a:pt x="534" y="247"/>
                </a:cubicBezTo>
                <a:cubicBezTo>
                  <a:pt x="533" y="247"/>
                  <a:pt x="533" y="248"/>
                  <a:pt x="532" y="248"/>
                </a:cubicBezTo>
                <a:cubicBezTo>
                  <a:pt x="532" y="248"/>
                  <a:pt x="531" y="249"/>
                  <a:pt x="530" y="249"/>
                </a:cubicBezTo>
                <a:cubicBezTo>
                  <a:pt x="529" y="249"/>
                  <a:pt x="529" y="249"/>
                  <a:pt x="528" y="249"/>
                </a:cubicBezTo>
                <a:cubicBezTo>
                  <a:pt x="527" y="250"/>
                  <a:pt x="526" y="250"/>
                  <a:pt x="525" y="251"/>
                </a:cubicBezTo>
                <a:cubicBezTo>
                  <a:pt x="525" y="251"/>
                  <a:pt x="525" y="251"/>
                  <a:pt x="525" y="251"/>
                </a:cubicBezTo>
                <a:cubicBezTo>
                  <a:pt x="523" y="251"/>
                  <a:pt x="522" y="252"/>
                  <a:pt x="520" y="252"/>
                </a:cubicBezTo>
                <a:cubicBezTo>
                  <a:pt x="520" y="252"/>
                  <a:pt x="520" y="252"/>
                  <a:pt x="519" y="252"/>
                </a:cubicBezTo>
                <a:cubicBezTo>
                  <a:pt x="518" y="253"/>
                  <a:pt x="517" y="253"/>
                  <a:pt x="516" y="253"/>
                </a:cubicBezTo>
                <a:cubicBezTo>
                  <a:pt x="516" y="253"/>
                  <a:pt x="515" y="253"/>
                  <a:pt x="515" y="253"/>
                </a:cubicBezTo>
                <a:cubicBezTo>
                  <a:pt x="514" y="254"/>
                  <a:pt x="512" y="254"/>
                  <a:pt x="511" y="254"/>
                </a:cubicBezTo>
                <a:cubicBezTo>
                  <a:pt x="509" y="254"/>
                  <a:pt x="508" y="255"/>
                  <a:pt x="506" y="255"/>
                </a:cubicBezTo>
                <a:cubicBezTo>
                  <a:pt x="506" y="255"/>
                  <a:pt x="506" y="255"/>
                  <a:pt x="505" y="255"/>
                </a:cubicBezTo>
                <a:cubicBezTo>
                  <a:pt x="504" y="255"/>
                  <a:pt x="503" y="255"/>
                  <a:pt x="502" y="255"/>
                </a:cubicBezTo>
                <a:cubicBezTo>
                  <a:pt x="502" y="255"/>
                  <a:pt x="501" y="255"/>
                  <a:pt x="501" y="255"/>
                </a:cubicBezTo>
                <a:cubicBezTo>
                  <a:pt x="499" y="255"/>
                  <a:pt x="498" y="255"/>
                  <a:pt x="496" y="255"/>
                </a:cubicBezTo>
                <a:cubicBezTo>
                  <a:pt x="496" y="255"/>
                  <a:pt x="496" y="255"/>
                  <a:pt x="496" y="255"/>
                </a:cubicBezTo>
                <a:cubicBezTo>
                  <a:pt x="495" y="255"/>
                  <a:pt x="494" y="255"/>
                  <a:pt x="492" y="255"/>
                </a:cubicBezTo>
                <a:cubicBezTo>
                  <a:pt x="492" y="255"/>
                  <a:pt x="491" y="255"/>
                  <a:pt x="491" y="255"/>
                </a:cubicBezTo>
                <a:cubicBezTo>
                  <a:pt x="490" y="255"/>
                  <a:pt x="489" y="255"/>
                  <a:pt x="488" y="255"/>
                </a:cubicBezTo>
                <a:cubicBezTo>
                  <a:pt x="488" y="255"/>
                  <a:pt x="487" y="255"/>
                  <a:pt x="487" y="255"/>
                </a:cubicBezTo>
                <a:cubicBezTo>
                  <a:pt x="485" y="255"/>
                  <a:pt x="484" y="255"/>
                  <a:pt x="483" y="255"/>
                </a:cubicBezTo>
                <a:cubicBezTo>
                  <a:pt x="477" y="254"/>
                  <a:pt x="471" y="253"/>
                  <a:pt x="466" y="251"/>
                </a:cubicBezTo>
                <a:cubicBezTo>
                  <a:pt x="465" y="250"/>
                  <a:pt x="464" y="250"/>
                  <a:pt x="463" y="250"/>
                </a:cubicBezTo>
                <a:cubicBezTo>
                  <a:pt x="463" y="250"/>
                  <a:pt x="462" y="250"/>
                  <a:pt x="462" y="249"/>
                </a:cubicBezTo>
                <a:cubicBezTo>
                  <a:pt x="461" y="249"/>
                  <a:pt x="460" y="249"/>
                  <a:pt x="459" y="248"/>
                </a:cubicBezTo>
                <a:cubicBezTo>
                  <a:pt x="459" y="248"/>
                  <a:pt x="459" y="248"/>
                  <a:pt x="459" y="248"/>
                </a:cubicBezTo>
                <a:cubicBezTo>
                  <a:pt x="456" y="247"/>
                  <a:pt x="453" y="245"/>
                  <a:pt x="450" y="244"/>
                </a:cubicBezTo>
                <a:cubicBezTo>
                  <a:pt x="450" y="244"/>
                  <a:pt x="450" y="244"/>
                  <a:pt x="450" y="244"/>
                </a:cubicBezTo>
                <a:cubicBezTo>
                  <a:pt x="449" y="243"/>
                  <a:pt x="448" y="243"/>
                  <a:pt x="447" y="242"/>
                </a:cubicBezTo>
                <a:cubicBezTo>
                  <a:pt x="447" y="242"/>
                  <a:pt x="447" y="242"/>
                  <a:pt x="446" y="242"/>
                </a:cubicBezTo>
                <a:cubicBezTo>
                  <a:pt x="443" y="239"/>
                  <a:pt x="439" y="237"/>
                  <a:pt x="436" y="234"/>
                </a:cubicBezTo>
                <a:cubicBezTo>
                  <a:pt x="435" y="234"/>
                  <a:pt x="435" y="234"/>
                  <a:pt x="435" y="234"/>
                </a:cubicBezTo>
                <a:cubicBezTo>
                  <a:pt x="434" y="233"/>
                  <a:pt x="434" y="232"/>
                  <a:pt x="433" y="232"/>
                </a:cubicBezTo>
                <a:cubicBezTo>
                  <a:pt x="433" y="231"/>
                  <a:pt x="433" y="231"/>
                  <a:pt x="432" y="231"/>
                </a:cubicBezTo>
                <a:cubicBezTo>
                  <a:pt x="430" y="229"/>
                  <a:pt x="428" y="227"/>
                  <a:pt x="425" y="224"/>
                </a:cubicBezTo>
                <a:cubicBezTo>
                  <a:pt x="425" y="224"/>
                  <a:pt x="425" y="224"/>
                  <a:pt x="425" y="224"/>
                </a:cubicBezTo>
                <a:cubicBezTo>
                  <a:pt x="425" y="223"/>
                  <a:pt x="424" y="222"/>
                  <a:pt x="423" y="222"/>
                </a:cubicBezTo>
                <a:cubicBezTo>
                  <a:pt x="423" y="221"/>
                  <a:pt x="423" y="221"/>
                  <a:pt x="423" y="221"/>
                </a:cubicBezTo>
                <a:cubicBezTo>
                  <a:pt x="422" y="220"/>
                  <a:pt x="421" y="219"/>
                  <a:pt x="421" y="218"/>
                </a:cubicBezTo>
                <a:cubicBezTo>
                  <a:pt x="417" y="213"/>
                  <a:pt x="413" y="207"/>
                  <a:pt x="410" y="200"/>
                </a:cubicBezTo>
                <a:cubicBezTo>
                  <a:pt x="410" y="200"/>
                  <a:pt x="410" y="199"/>
                  <a:pt x="409" y="199"/>
                </a:cubicBezTo>
                <a:cubicBezTo>
                  <a:pt x="409" y="198"/>
                  <a:pt x="409" y="197"/>
                  <a:pt x="408" y="196"/>
                </a:cubicBezTo>
                <a:cubicBezTo>
                  <a:pt x="408" y="196"/>
                  <a:pt x="408" y="195"/>
                  <a:pt x="408" y="195"/>
                </a:cubicBezTo>
                <a:cubicBezTo>
                  <a:pt x="407" y="194"/>
                  <a:pt x="407" y="193"/>
                  <a:pt x="407" y="191"/>
                </a:cubicBezTo>
                <a:cubicBezTo>
                  <a:pt x="406" y="191"/>
                  <a:pt x="406" y="191"/>
                  <a:pt x="406" y="191"/>
                </a:cubicBezTo>
                <a:cubicBezTo>
                  <a:pt x="406" y="190"/>
                  <a:pt x="406" y="188"/>
                  <a:pt x="405" y="187"/>
                </a:cubicBezTo>
                <a:cubicBezTo>
                  <a:pt x="405" y="187"/>
                  <a:pt x="405" y="186"/>
                  <a:pt x="405" y="186"/>
                </a:cubicBezTo>
                <a:cubicBezTo>
                  <a:pt x="405" y="185"/>
                  <a:pt x="404" y="184"/>
                  <a:pt x="404" y="183"/>
                </a:cubicBezTo>
                <a:cubicBezTo>
                  <a:pt x="404" y="182"/>
                  <a:pt x="404" y="182"/>
                  <a:pt x="404" y="181"/>
                </a:cubicBezTo>
                <a:cubicBezTo>
                  <a:pt x="404" y="180"/>
                  <a:pt x="403" y="179"/>
                  <a:pt x="403" y="177"/>
                </a:cubicBezTo>
                <a:cubicBezTo>
                  <a:pt x="403" y="176"/>
                  <a:pt x="403" y="174"/>
                  <a:pt x="402" y="173"/>
                </a:cubicBezTo>
                <a:cubicBezTo>
                  <a:pt x="402" y="173"/>
                  <a:pt x="402" y="172"/>
                  <a:pt x="402" y="172"/>
                </a:cubicBezTo>
                <a:cubicBezTo>
                  <a:pt x="402" y="171"/>
                  <a:pt x="402" y="170"/>
                  <a:pt x="402" y="169"/>
                </a:cubicBezTo>
                <a:cubicBezTo>
                  <a:pt x="402" y="168"/>
                  <a:pt x="402" y="168"/>
                  <a:pt x="402" y="167"/>
                </a:cubicBezTo>
                <a:cubicBezTo>
                  <a:pt x="402" y="166"/>
                  <a:pt x="402" y="164"/>
                  <a:pt x="402" y="163"/>
                </a:cubicBezTo>
                <a:cubicBezTo>
                  <a:pt x="402" y="163"/>
                  <a:pt x="402" y="163"/>
                  <a:pt x="402" y="163"/>
                </a:cubicBezTo>
                <a:cubicBezTo>
                  <a:pt x="402" y="161"/>
                  <a:pt x="402" y="160"/>
                  <a:pt x="402" y="159"/>
                </a:cubicBezTo>
                <a:cubicBezTo>
                  <a:pt x="402" y="158"/>
                  <a:pt x="402" y="158"/>
                  <a:pt x="402" y="157"/>
                </a:cubicBezTo>
                <a:cubicBezTo>
                  <a:pt x="402" y="156"/>
                  <a:pt x="402" y="156"/>
                  <a:pt x="402" y="155"/>
                </a:cubicBezTo>
                <a:cubicBezTo>
                  <a:pt x="402" y="154"/>
                  <a:pt x="402" y="154"/>
                  <a:pt x="402" y="153"/>
                </a:cubicBezTo>
                <a:cubicBezTo>
                  <a:pt x="402" y="152"/>
                  <a:pt x="402" y="151"/>
                  <a:pt x="403" y="149"/>
                </a:cubicBezTo>
                <a:cubicBezTo>
                  <a:pt x="403" y="149"/>
                  <a:pt x="403" y="149"/>
                  <a:pt x="403" y="149"/>
                </a:cubicBezTo>
                <a:cubicBezTo>
                  <a:pt x="403" y="143"/>
                  <a:pt x="405" y="138"/>
                  <a:pt x="406" y="132"/>
                </a:cubicBezTo>
                <a:cubicBezTo>
                  <a:pt x="407" y="131"/>
                  <a:pt x="407" y="130"/>
                  <a:pt x="408" y="129"/>
                </a:cubicBezTo>
                <a:cubicBezTo>
                  <a:pt x="408" y="129"/>
                  <a:pt x="408" y="129"/>
                  <a:pt x="408" y="129"/>
                </a:cubicBezTo>
                <a:cubicBezTo>
                  <a:pt x="408" y="128"/>
                  <a:pt x="409" y="127"/>
                  <a:pt x="409" y="126"/>
                </a:cubicBezTo>
                <a:cubicBezTo>
                  <a:pt x="409" y="126"/>
                  <a:pt x="409" y="126"/>
                  <a:pt x="409" y="126"/>
                </a:cubicBezTo>
                <a:cubicBezTo>
                  <a:pt x="410" y="123"/>
                  <a:pt x="412" y="120"/>
                  <a:pt x="413" y="117"/>
                </a:cubicBezTo>
                <a:cubicBezTo>
                  <a:pt x="413" y="117"/>
                  <a:pt x="414" y="116"/>
                  <a:pt x="414" y="116"/>
                </a:cubicBezTo>
                <a:cubicBezTo>
                  <a:pt x="414" y="115"/>
                  <a:pt x="415" y="114"/>
                  <a:pt x="415" y="114"/>
                </a:cubicBezTo>
                <a:cubicBezTo>
                  <a:pt x="415" y="113"/>
                  <a:pt x="415" y="113"/>
                  <a:pt x="416" y="113"/>
                </a:cubicBezTo>
                <a:cubicBezTo>
                  <a:pt x="418" y="109"/>
                  <a:pt x="420" y="106"/>
                  <a:pt x="423" y="102"/>
                </a:cubicBezTo>
                <a:cubicBezTo>
                  <a:pt x="423" y="102"/>
                  <a:pt x="423" y="102"/>
                  <a:pt x="424" y="102"/>
                </a:cubicBezTo>
                <a:cubicBezTo>
                  <a:pt x="424" y="101"/>
                  <a:pt x="425" y="100"/>
                  <a:pt x="426" y="99"/>
                </a:cubicBezTo>
                <a:cubicBezTo>
                  <a:pt x="426" y="99"/>
                  <a:pt x="426" y="99"/>
                  <a:pt x="426" y="99"/>
                </a:cubicBezTo>
                <a:cubicBezTo>
                  <a:pt x="428" y="97"/>
                  <a:pt x="431" y="94"/>
                  <a:pt x="433" y="92"/>
                </a:cubicBezTo>
                <a:cubicBezTo>
                  <a:pt x="433" y="92"/>
                  <a:pt x="433" y="92"/>
                  <a:pt x="433" y="92"/>
                </a:cubicBezTo>
                <a:cubicBezTo>
                  <a:pt x="434" y="91"/>
                  <a:pt x="435" y="90"/>
                  <a:pt x="436" y="90"/>
                </a:cubicBezTo>
                <a:cubicBezTo>
                  <a:pt x="436" y="90"/>
                  <a:pt x="436" y="89"/>
                  <a:pt x="436" y="89"/>
                </a:cubicBezTo>
                <a:cubicBezTo>
                  <a:pt x="437" y="89"/>
                  <a:pt x="438" y="88"/>
                  <a:pt x="439" y="87"/>
                </a:cubicBezTo>
                <a:cubicBezTo>
                  <a:pt x="443" y="84"/>
                  <a:pt x="448" y="81"/>
                  <a:pt x="453" y="78"/>
                </a:cubicBezTo>
                <a:cubicBezTo>
                  <a:pt x="454" y="78"/>
                  <a:pt x="456" y="77"/>
                  <a:pt x="457" y="77"/>
                </a:cubicBezTo>
                <a:cubicBezTo>
                  <a:pt x="457" y="76"/>
                  <a:pt x="458" y="76"/>
                  <a:pt x="458" y="76"/>
                </a:cubicBezTo>
                <a:cubicBezTo>
                  <a:pt x="459" y="76"/>
                  <a:pt x="460" y="75"/>
                  <a:pt x="461" y="75"/>
                </a:cubicBezTo>
                <a:cubicBezTo>
                  <a:pt x="461" y="75"/>
                  <a:pt x="462" y="74"/>
                  <a:pt x="462" y="74"/>
                </a:cubicBezTo>
                <a:cubicBezTo>
                  <a:pt x="463" y="74"/>
                  <a:pt x="465" y="73"/>
                  <a:pt x="466" y="73"/>
                </a:cubicBezTo>
                <a:cubicBezTo>
                  <a:pt x="466" y="73"/>
                  <a:pt x="466" y="73"/>
                  <a:pt x="466" y="73"/>
                </a:cubicBezTo>
                <a:cubicBezTo>
                  <a:pt x="467" y="72"/>
                  <a:pt x="469" y="72"/>
                  <a:pt x="470" y="72"/>
                </a:cubicBezTo>
                <a:cubicBezTo>
                  <a:pt x="471" y="72"/>
                  <a:pt x="471" y="71"/>
                  <a:pt x="471" y="71"/>
                </a:cubicBezTo>
                <a:cubicBezTo>
                  <a:pt x="472" y="71"/>
                  <a:pt x="473" y="71"/>
                  <a:pt x="474" y="71"/>
                </a:cubicBezTo>
                <a:cubicBezTo>
                  <a:pt x="475" y="71"/>
                  <a:pt x="475" y="70"/>
                  <a:pt x="476" y="70"/>
                </a:cubicBezTo>
                <a:cubicBezTo>
                  <a:pt x="477" y="70"/>
                  <a:pt x="479" y="70"/>
                  <a:pt x="480" y="70"/>
                </a:cubicBezTo>
                <a:cubicBezTo>
                  <a:pt x="481" y="69"/>
                  <a:pt x="483" y="69"/>
                  <a:pt x="484" y="69"/>
                </a:cubicBezTo>
                <a:cubicBezTo>
                  <a:pt x="485" y="69"/>
                  <a:pt x="485" y="69"/>
                  <a:pt x="486" y="69"/>
                </a:cubicBezTo>
                <a:cubicBezTo>
                  <a:pt x="487" y="69"/>
                  <a:pt x="488" y="69"/>
                  <a:pt x="489" y="69"/>
                </a:cubicBezTo>
                <a:cubicBezTo>
                  <a:pt x="489" y="68"/>
                  <a:pt x="490" y="68"/>
                  <a:pt x="490" y="68"/>
                </a:cubicBezTo>
                <a:cubicBezTo>
                  <a:pt x="491" y="68"/>
                  <a:pt x="493" y="68"/>
                  <a:pt x="494" y="68"/>
                </a:cubicBezTo>
                <a:cubicBezTo>
                  <a:pt x="494" y="68"/>
                  <a:pt x="494" y="68"/>
                  <a:pt x="495" y="68"/>
                </a:cubicBezTo>
                <a:cubicBezTo>
                  <a:pt x="496" y="68"/>
                  <a:pt x="497" y="68"/>
                  <a:pt x="498" y="68"/>
                </a:cubicBezTo>
                <a:cubicBezTo>
                  <a:pt x="499" y="68"/>
                  <a:pt x="499" y="68"/>
                  <a:pt x="500" y="68"/>
                </a:cubicBezTo>
                <a:cubicBezTo>
                  <a:pt x="501" y="68"/>
                  <a:pt x="502" y="68"/>
                  <a:pt x="503" y="69"/>
                </a:cubicBezTo>
                <a:cubicBezTo>
                  <a:pt x="503" y="69"/>
                  <a:pt x="504" y="69"/>
                  <a:pt x="504" y="69"/>
                </a:cubicBezTo>
                <a:cubicBezTo>
                  <a:pt x="505" y="69"/>
                  <a:pt x="507" y="69"/>
                  <a:pt x="508" y="69"/>
                </a:cubicBezTo>
                <a:cubicBezTo>
                  <a:pt x="514" y="70"/>
                  <a:pt x="519" y="71"/>
                  <a:pt x="525" y="73"/>
                </a:cubicBezTo>
                <a:cubicBezTo>
                  <a:pt x="526" y="73"/>
                  <a:pt x="527" y="74"/>
                  <a:pt x="528" y="74"/>
                </a:cubicBezTo>
                <a:cubicBezTo>
                  <a:pt x="528" y="74"/>
                  <a:pt x="528" y="74"/>
                  <a:pt x="528" y="74"/>
                </a:cubicBezTo>
                <a:cubicBezTo>
                  <a:pt x="529" y="75"/>
                  <a:pt x="530" y="75"/>
                  <a:pt x="531" y="75"/>
                </a:cubicBezTo>
                <a:cubicBezTo>
                  <a:pt x="531" y="75"/>
                  <a:pt x="532" y="76"/>
                  <a:pt x="532" y="76"/>
                </a:cubicBezTo>
                <a:cubicBezTo>
                  <a:pt x="535" y="77"/>
                  <a:pt x="538" y="78"/>
                  <a:pt x="541" y="80"/>
                </a:cubicBezTo>
                <a:cubicBezTo>
                  <a:pt x="541" y="80"/>
                  <a:pt x="541" y="80"/>
                  <a:pt x="541" y="80"/>
                </a:cubicBezTo>
                <a:cubicBezTo>
                  <a:pt x="542" y="81"/>
                  <a:pt x="543" y="81"/>
                  <a:pt x="544" y="82"/>
                </a:cubicBezTo>
                <a:cubicBezTo>
                  <a:pt x="544" y="82"/>
                  <a:pt x="544" y="82"/>
                  <a:pt x="544" y="82"/>
                </a:cubicBezTo>
                <a:cubicBezTo>
                  <a:pt x="548" y="84"/>
                  <a:pt x="552" y="87"/>
                  <a:pt x="555" y="90"/>
                </a:cubicBezTo>
                <a:cubicBezTo>
                  <a:pt x="555" y="90"/>
                  <a:pt x="555" y="90"/>
                  <a:pt x="556" y="90"/>
                </a:cubicBezTo>
                <a:cubicBezTo>
                  <a:pt x="556" y="91"/>
                  <a:pt x="557" y="92"/>
                  <a:pt x="558" y="92"/>
                </a:cubicBezTo>
                <a:cubicBezTo>
                  <a:pt x="558" y="92"/>
                  <a:pt x="558" y="92"/>
                  <a:pt x="558" y="93"/>
                </a:cubicBezTo>
                <a:cubicBezTo>
                  <a:pt x="561" y="95"/>
                  <a:pt x="563" y="97"/>
                  <a:pt x="565" y="100"/>
                </a:cubicBezTo>
                <a:cubicBezTo>
                  <a:pt x="565" y="100"/>
                  <a:pt x="565" y="100"/>
                  <a:pt x="565" y="100"/>
                </a:cubicBezTo>
                <a:cubicBezTo>
                  <a:pt x="566" y="101"/>
                  <a:pt x="567" y="101"/>
                  <a:pt x="567" y="102"/>
                </a:cubicBezTo>
                <a:cubicBezTo>
                  <a:pt x="568" y="102"/>
                  <a:pt x="568" y="103"/>
                  <a:pt x="568" y="103"/>
                </a:cubicBezTo>
                <a:cubicBezTo>
                  <a:pt x="569" y="104"/>
                  <a:pt x="569" y="104"/>
                  <a:pt x="570" y="105"/>
                </a:cubicBezTo>
                <a:cubicBezTo>
                  <a:pt x="573" y="110"/>
                  <a:pt x="576" y="115"/>
                  <a:pt x="579" y="120"/>
                </a:cubicBezTo>
                <a:cubicBezTo>
                  <a:pt x="580" y="121"/>
                  <a:pt x="580" y="122"/>
                  <a:pt x="581" y="123"/>
                </a:cubicBezTo>
                <a:cubicBezTo>
                  <a:pt x="581" y="124"/>
                  <a:pt x="581" y="124"/>
                  <a:pt x="581" y="125"/>
                </a:cubicBezTo>
                <a:cubicBezTo>
                  <a:pt x="582" y="126"/>
                  <a:pt x="582" y="127"/>
                  <a:pt x="582" y="127"/>
                </a:cubicBezTo>
                <a:cubicBezTo>
                  <a:pt x="583" y="128"/>
                  <a:pt x="583" y="128"/>
                  <a:pt x="583" y="129"/>
                </a:cubicBezTo>
                <a:cubicBezTo>
                  <a:pt x="583" y="130"/>
                  <a:pt x="584" y="131"/>
                  <a:pt x="584" y="132"/>
                </a:cubicBezTo>
                <a:cubicBezTo>
                  <a:pt x="584" y="132"/>
                  <a:pt x="584" y="133"/>
                  <a:pt x="584" y="133"/>
                </a:cubicBezTo>
                <a:cubicBezTo>
                  <a:pt x="585" y="134"/>
                  <a:pt x="585" y="135"/>
                  <a:pt x="585" y="137"/>
                </a:cubicBezTo>
                <a:lnTo>
                  <a:pt x="586" y="138"/>
                </a:lnTo>
                <a:cubicBezTo>
                  <a:pt x="586" y="139"/>
                  <a:pt x="586" y="140"/>
                  <a:pt x="587" y="141"/>
                </a:cubicBezTo>
                <a:cubicBezTo>
                  <a:pt x="587" y="141"/>
                  <a:pt x="587" y="142"/>
                  <a:pt x="587" y="142"/>
                </a:cubicBezTo>
                <a:cubicBezTo>
                  <a:pt x="587" y="144"/>
                  <a:pt x="587" y="145"/>
                  <a:pt x="588" y="147"/>
                </a:cubicBezTo>
                <a:cubicBezTo>
                  <a:pt x="588" y="148"/>
                  <a:pt x="588" y="149"/>
                  <a:pt x="588" y="151"/>
                </a:cubicBezTo>
                <a:close/>
                <a:moveTo>
                  <a:pt x="657" y="163"/>
                </a:moveTo>
                <a:lnTo>
                  <a:pt x="648" y="108"/>
                </a:lnTo>
                <a:lnTo>
                  <a:pt x="616" y="114"/>
                </a:lnTo>
                <a:cubicBezTo>
                  <a:pt x="611" y="99"/>
                  <a:pt x="602" y="86"/>
                  <a:pt x="592" y="74"/>
                </a:cubicBezTo>
                <a:lnTo>
                  <a:pt x="611" y="48"/>
                </a:lnTo>
                <a:lnTo>
                  <a:pt x="565" y="16"/>
                </a:lnTo>
                <a:lnTo>
                  <a:pt x="547" y="42"/>
                </a:lnTo>
                <a:cubicBezTo>
                  <a:pt x="533" y="36"/>
                  <a:pt x="518" y="32"/>
                  <a:pt x="502" y="32"/>
                </a:cubicBezTo>
                <a:lnTo>
                  <a:pt x="497" y="0"/>
                </a:lnTo>
                <a:lnTo>
                  <a:pt x="442" y="9"/>
                </a:lnTo>
                <a:lnTo>
                  <a:pt x="447" y="41"/>
                </a:lnTo>
                <a:cubicBezTo>
                  <a:pt x="432" y="47"/>
                  <a:pt x="419" y="55"/>
                  <a:pt x="408" y="65"/>
                </a:cubicBezTo>
                <a:lnTo>
                  <a:pt x="382" y="47"/>
                </a:lnTo>
                <a:lnTo>
                  <a:pt x="350" y="92"/>
                </a:lnTo>
                <a:lnTo>
                  <a:pt x="376" y="110"/>
                </a:lnTo>
                <a:cubicBezTo>
                  <a:pt x="370" y="124"/>
                  <a:pt x="366" y="140"/>
                  <a:pt x="365" y="155"/>
                </a:cubicBezTo>
                <a:lnTo>
                  <a:pt x="334" y="161"/>
                </a:lnTo>
                <a:lnTo>
                  <a:pt x="343" y="215"/>
                </a:lnTo>
                <a:lnTo>
                  <a:pt x="374" y="210"/>
                </a:lnTo>
                <a:cubicBezTo>
                  <a:pt x="380" y="225"/>
                  <a:pt x="388" y="238"/>
                  <a:pt x="399" y="249"/>
                </a:cubicBezTo>
                <a:lnTo>
                  <a:pt x="380" y="275"/>
                </a:lnTo>
                <a:lnTo>
                  <a:pt x="425" y="308"/>
                </a:lnTo>
                <a:lnTo>
                  <a:pt x="444" y="282"/>
                </a:lnTo>
                <a:cubicBezTo>
                  <a:pt x="458" y="288"/>
                  <a:pt x="473" y="291"/>
                  <a:pt x="489" y="292"/>
                </a:cubicBezTo>
                <a:lnTo>
                  <a:pt x="494" y="324"/>
                </a:lnTo>
                <a:lnTo>
                  <a:pt x="549" y="315"/>
                </a:lnTo>
                <a:lnTo>
                  <a:pt x="544" y="283"/>
                </a:lnTo>
                <a:cubicBezTo>
                  <a:pt x="558" y="277"/>
                  <a:pt x="571" y="269"/>
                  <a:pt x="583" y="258"/>
                </a:cubicBezTo>
                <a:lnTo>
                  <a:pt x="609" y="277"/>
                </a:lnTo>
                <a:lnTo>
                  <a:pt x="641" y="232"/>
                </a:lnTo>
                <a:lnTo>
                  <a:pt x="615" y="213"/>
                </a:lnTo>
                <a:cubicBezTo>
                  <a:pt x="621" y="199"/>
                  <a:pt x="625" y="184"/>
                  <a:pt x="625" y="168"/>
                </a:cubicBezTo>
                <a:lnTo>
                  <a:pt x="657" y="163"/>
                </a:lnTo>
                <a:close/>
                <a:moveTo>
                  <a:pt x="453" y="544"/>
                </a:moveTo>
                <a:cubicBezTo>
                  <a:pt x="453" y="545"/>
                  <a:pt x="453" y="546"/>
                  <a:pt x="453" y="547"/>
                </a:cubicBezTo>
                <a:cubicBezTo>
                  <a:pt x="452" y="548"/>
                  <a:pt x="452" y="550"/>
                  <a:pt x="452" y="552"/>
                </a:cubicBezTo>
                <a:cubicBezTo>
                  <a:pt x="452" y="553"/>
                  <a:pt x="451" y="554"/>
                  <a:pt x="451" y="554"/>
                </a:cubicBezTo>
                <a:cubicBezTo>
                  <a:pt x="451" y="557"/>
                  <a:pt x="450" y="559"/>
                  <a:pt x="450" y="562"/>
                </a:cubicBezTo>
                <a:cubicBezTo>
                  <a:pt x="450" y="562"/>
                  <a:pt x="450" y="562"/>
                  <a:pt x="449" y="562"/>
                </a:cubicBezTo>
                <a:cubicBezTo>
                  <a:pt x="449" y="565"/>
                  <a:pt x="448" y="567"/>
                  <a:pt x="448" y="569"/>
                </a:cubicBezTo>
                <a:cubicBezTo>
                  <a:pt x="447" y="570"/>
                  <a:pt x="447" y="570"/>
                  <a:pt x="447" y="571"/>
                </a:cubicBezTo>
                <a:cubicBezTo>
                  <a:pt x="447" y="573"/>
                  <a:pt x="446" y="575"/>
                  <a:pt x="445" y="576"/>
                </a:cubicBezTo>
                <a:cubicBezTo>
                  <a:pt x="445" y="577"/>
                  <a:pt x="445" y="578"/>
                  <a:pt x="445" y="579"/>
                </a:cubicBezTo>
                <a:cubicBezTo>
                  <a:pt x="440" y="591"/>
                  <a:pt x="435" y="602"/>
                  <a:pt x="428" y="612"/>
                </a:cubicBezTo>
                <a:cubicBezTo>
                  <a:pt x="427" y="614"/>
                  <a:pt x="426" y="616"/>
                  <a:pt x="425" y="617"/>
                </a:cubicBezTo>
                <a:cubicBezTo>
                  <a:pt x="424" y="617"/>
                  <a:pt x="424" y="618"/>
                  <a:pt x="424" y="618"/>
                </a:cubicBezTo>
                <a:cubicBezTo>
                  <a:pt x="423" y="620"/>
                  <a:pt x="422" y="621"/>
                  <a:pt x="421" y="623"/>
                </a:cubicBezTo>
                <a:cubicBezTo>
                  <a:pt x="421" y="623"/>
                  <a:pt x="420" y="623"/>
                  <a:pt x="420" y="623"/>
                </a:cubicBezTo>
                <a:cubicBezTo>
                  <a:pt x="417" y="628"/>
                  <a:pt x="413" y="632"/>
                  <a:pt x="409" y="637"/>
                </a:cubicBezTo>
                <a:cubicBezTo>
                  <a:pt x="409" y="637"/>
                  <a:pt x="409" y="637"/>
                  <a:pt x="408" y="637"/>
                </a:cubicBezTo>
                <a:cubicBezTo>
                  <a:pt x="407" y="639"/>
                  <a:pt x="406" y="640"/>
                  <a:pt x="404" y="641"/>
                </a:cubicBezTo>
                <a:cubicBezTo>
                  <a:pt x="404" y="641"/>
                  <a:pt x="404" y="642"/>
                  <a:pt x="404" y="642"/>
                </a:cubicBezTo>
                <a:cubicBezTo>
                  <a:pt x="398" y="648"/>
                  <a:pt x="392" y="653"/>
                  <a:pt x="386" y="657"/>
                </a:cubicBezTo>
                <a:cubicBezTo>
                  <a:pt x="385" y="657"/>
                  <a:pt x="385" y="658"/>
                  <a:pt x="385" y="658"/>
                </a:cubicBezTo>
                <a:cubicBezTo>
                  <a:pt x="383" y="659"/>
                  <a:pt x="382" y="660"/>
                  <a:pt x="380" y="661"/>
                </a:cubicBezTo>
                <a:cubicBezTo>
                  <a:pt x="380" y="661"/>
                  <a:pt x="379" y="661"/>
                  <a:pt x="379" y="662"/>
                </a:cubicBezTo>
                <a:cubicBezTo>
                  <a:pt x="374" y="665"/>
                  <a:pt x="369" y="668"/>
                  <a:pt x="364" y="670"/>
                </a:cubicBezTo>
                <a:cubicBezTo>
                  <a:pt x="364" y="671"/>
                  <a:pt x="364" y="671"/>
                  <a:pt x="363" y="671"/>
                </a:cubicBezTo>
                <a:cubicBezTo>
                  <a:pt x="362" y="672"/>
                  <a:pt x="360" y="672"/>
                  <a:pt x="358" y="673"/>
                </a:cubicBezTo>
                <a:cubicBezTo>
                  <a:pt x="358" y="673"/>
                  <a:pt x="358" y="674"/>
                  <a:pt x="357" y="674"/>
                </a:cubicBezTo>
                <a:cubicBezTo>
                  <a:pt x="356" y="675"/>
                  <a:pt x="354" y="675"/>
                  <a:pt x="352" y="676"/>
                </a:cubicBezTo>
                <a:cubicBezTo>
                  <a:pt x="343" y="680"/>
                  <a:pt x="333" y="683"/>
                  <a:pt x="323" y="685"/>
                </a:cubicBezTo>
                <a:cubicBezTo>
                  <a:pt x="321" y="686"/>
                  <a:pt x="318" y="686"/>
                  <a:pt x="316" y="687"/>
                </a:cubicBezTo>
                <a:cubicBezTo>
                  <a:pt x="315" y="687"/>
                  <a:pt x="314" y="687"/>
                  <a:pt x="313" y="687"/>
                </a:cubicBezTo>
                <a:cubicBezTo>
                  <a:pt x="312" y="687"/>
                  <a:pt x="310" y="688"/>
                  <a:pt x="308" y="688"/>
                </a:cubicBezTo>
                <a:cubicBezTo>
                  <a:pt x="307" y="688"/>
                  <a:pt x="307" y="688"/>
                  <a:pt x="306" y="688"/>
                </a:cubicBezTo>
                <a:cubicBezTo>
                  <a:pt x="304" y="688"/>
                  <a:pt x="301" y="689"/>
                  <a:pt x="299" y="689"/>
                </a:cubicBezTo>
                <a:cubicBezTo>
                  <a:pt x="299" y="689"/>
                  <a:pt x="299" y="689"/>
                  <a:pt x="298" y="689"/>
                </a:cubicBezTo>
                <a:cubicBezTo>
                  <a:pt x="296" y="689"/>
                  <a:pt x="293" y="689"/>
                  <a:pt x="291" y="689"/>
                </a:cubicBezTo>
                <a:cubicBezTo>
                  <a:pt x="290" y="689"/>
                  <a:pt x="289" y="689"/>
                  <a:pt x="289" y="689"/>
                </a:cubicBezTo>
                <a:cubicBezTo>
                  <a:pt x="287" y="689"/>
                  <a:pt x="285" y="689"/>
                  <a:pt x="283" y="689"/>
                </a:cubicBezTo>
                <a:cubicBezTo>
                  <a:pt x="282" y="689"/>
                  <a:pt x="281" y="689"/>
                  <a:pt x="281" y="689"/>
                </a:cubicBezTo>
                <a:cubicBezTo>
                  <a:pt x="278" y="689"/>
                  <a:pt x="276" y="689"/>
                  <a:pt x="273" y="689"/>
                </a:cubicBezTo>
                <a:cubicBezTo>
                  <a:pt x="270" y="688"/>
                  <a:pt x="268" y="688"/>
                  <a:pt x="265" y="688"/>
                </a:cubicBezTo>
                <a:cubicBezTo>
                  <a:pt x="265" y="688"/>
                  <a:pt x="264" y="687"/>
                  <a:pt x="263" y="687"/>
                </a:cubicBezTo>
                <a:cubicBezTo>
                  <a:pt x="261" y="687"/>
                  <a:pt x="259" y="687"/>
                  <a:pt x="257" y="686"/>
                </a:cubicBezTo>
                <a:cubicBezTo>
                  <a:pt x="257" y="686"/>
                  <a:pt x="256" y="686"/>
                  <a:pt x="255" y="686"/>
                </a:cubicBezTo>
                <a:cubicBezTo>
                  <a:pt x="253" y="686"/>
                  <a:pt x="250" y="685"/>
                  <a:pt x="248" y="684"/>
                </a:cubicBezTo>
                <a:cubicBezTo>
                  <a:pt x="248" y="684"/>
                  <a:pt x="247" y="684"/>
                  <a:pt x="247" y="684"/>
                </a:cubicBezTo>
                <a:cubicBezTo>
                  <a:pt x="245" y="684"/>
                  <a:pt x="243" y="683"/>
                  <a:pt x="241" y="683"/>
                </a:cubicBezTo>
                <a:cubicBezTo>
                  <a:pt x="240" y="682"/>
                  <a:pt x="239" y="682"/>
                  <a:pt x="238" y="682"/>
                </a:cubicBezTo>
                <a:cubicBezTo>
                  <a:pt x="237" y="681"/>
                  <a:pt x="235" y="681"/>
                  <a:pt x="233" y="680"/>
                </a:cubicBezTo>
                <a:cubicBezTo>
                  <a:pt x="233" y="680"/>
                  <a:pt x="232" y="680"/>
                  <a:pt x="231" y="679"/>
                </a:cubicBezTo>
                <a:cubicBezTo>
                  <a:pt x="229" y="679"/>
                  <a:pt x="226" y="678"/>
                  <a:pt x="224" y="677"/>
                </a:cubicBezTo>
                <a:cubicBezTo>
                  <a:pt x="215" y="673"/>
                  <a:pt x="206" y="668"/>
                  <a:pt x="197" y="663"/>
                </a:cubicBezTo>
                <a:cubicBezTo>
                  <a:pt x="196" y="662"/>
                  <a:pt x="194" y="661"/>
                  <a:pt x="192" y="660"/>
                </a:cubicBezTo>
                <a:cubicBezTo>
                  <a:pt x="192" y="659"/>
                  <a:pt x="192" y="659"/>
                  <a:pt x="191" y="659"/>
                </a:cubicBezTo>
                <a:cubicBezTo>
                  <a:pt x="190" y="658"/>
                  <a:pt x="188" y="657"/>
                  <a:pt x="187" y="656"/>
                </a:cubicBezTo>
                <a:cubicBezTo>
                  <a:pt x="187" y="655"/>
                  <a:pt x="187" y="655"/>
                  <a:pt x="186" y="655"/>
                </a:cubicBezTo>
                <a:cubicBezTo>
                  <a:pt x="182" y="652"/>
                  <a:pt x="177" y="648"/>
                  <a:pt x="173" y="644"/>
                </a:cubicBezTo>
                <a:cubicBezTo>
                  <a:pt x="173" y="644"/>
                  <a:pt x="172" y="643"/>
                  <a:pt x="172" y="643"/>
                </a:cubicBezTo>
                <a:cubicBezTo>
                  <a:pt x="171" y="642"/>
                  <a:pt x="170" y="641"/>
                  <a:pt x="168" y="639"/>
                </a:cubicBezTo>
                <a:cubicBezTo>
                  <a:pt x="168" y="639"/>
                  <a:pt x="168" y="639"/>
                  <a:pt x="167" y="638"/>
                </a:cubicBezTo>
                <a:cubicBezTo>
                  <a:pt x="162" y="633"/>
                  <a:pt x="157" y="627"/>
                  <a:pt x="152" y="620"/>
                </a:cubicBezTo>
                <a:cubicBezTo>
                  <a:pt x="152" y="620"/>
                  <a:pt x="152" y="620"/>
                  <a:pt x="151" y="619"/>
                </a:cubicBezTo>
                <a:cubicBezTo>
                  <a:pt x="150" y="618"/>
                  <a:pt x="149" y="616"/>
                  <a:pt x="148" y="615"/>
                </a:cubicBezTo>
                <a:cubicBezTo>
                  <a:pt x="148" y="615"/>
                  <a:pt x="148" y="614"/>
                  <a:pt x="148" y="614"/>
                </a:cubicBezTo>
                <a:cubicBezTo>
                  <a:pt x="145" y="609"/>
                  <a:pt x="142" y="604"/>
                  <a:pt x="139" y="599"/>
                </a:cubicBezTo>
                <a:cubicBezTo>
                  <a:pt x="139" y="599"/>
                  <a:pt x="139" y="598"/>
                  <a:pt x="139" y="598"/>
                </a:cubicBezTo>
                <a:cubicBezTo>
                  <a:pt x="138" y="597"/>
                  <a:pt x="137" y="595"/>
                  <a:pt x="136" y="593"/>
                </a:cubicBezTo>
                <a:cubicBezTo>
                  <a:pt x="136" y="593"/>
                  <a:pt x="136" y="592"/>
                  <a:pt x="136" y="592"/>
                </a:cubicBezTo>
                <a:cubicBezTo>
                  <a:pt x="135" y="590"/>
                  <a:pt x="134" y="589"/>
                  <a:pt x="133" y="587"/>
                </a:cubicBezTo>
                <a:cubicBezTo>
                  <a:pt x="129" y="575"/>
                  <a:pt x="125" y="563"/>
                  <a:pt x="123" y="551"/>
                </a:cubicBezTo>
                <a:cubicBezTo>
                  <a:pt x="123" y="550"/>
                  <a:pt x="122" y="549"/>
                  <a:pt x="122" y="548"/>
                </a:cubicBezTo>
                <a:cubicBezTo>
                  <a:pt x="122" y="547"/>
                  <a:pt x="122" y="545"/>
                  <a:pt x="122" y="543"/>
                </a:cubicBezTo>
                <a:cubicBezTo>
                  <a:pt x="122" y="542"/>
                  <a:pt x="121" y="541"/>
                  <a:pt x="121" y="541"/>
                </a:cubicBezTo>
                <a:cubicBezTo>
                  <a:pt x="121" y="538"/>
                  <a:pt x="121" y="536"/>
                  <a:pt x="121" y="534"/>
                </a:cubicBezTo>
                <a:cubicBezTo>
                  <a:pt x="121" y="534"/>
                  <a:pt x="121" y="533"/>
                  <a:pt x="121" y="533"/>
                </a:cubicBezTo>
                <a:cubicBezTo>
                  <a:pt x="120" y="531"/>
                  <a:pt x="120" y="528"/>
                  <a:pt x="120" y="526"/>
                </a:cubicBezTo>
                <a:cubicBezTo>
                  <a:pt x="120" y="525"/>
                  <a:pt x="120" y="524"/>
                  <a:pt x="120" y="523"/>
                </a:cubicBezTo>
                <a:cubicBezTo>
                  <a:pt x="120" y="522"/>
                  <a:pt x="120" y="520"/>
                  <a:pt x="120" y="518"/>
                </a:cubicBezTo>
                <a:cubicBezTo>
                  <a:pt x="120" y="517"/>
                  <a:pt x="120" y="516"/>
                  <a:pt x="120" y="515"/>
                </a:cubicBezTo>
                <a:cubicBezTo>
                  <a:pt x="121" y="513"/>
                  <a:pt x="121" y="510"/>
                  <a:pt x="121" y="508"/>
                </a:cubicBezTo>
                <a:cubicBezTo>
                  <a:pt x="121" y="505"/>
                  <a:pt x="121" y="503"/>
                  <a:pt x="122" y="500"/>
                </a:cubicBezTo>
                <a:cubicBezTo>
                  <a:pt x="122" y="499"/>
                  <a:pt x="122" y="499"/>
                  <a:pt x="122" y="498"/>
                </a:cubicBezTo>
                <a:cubicBezTo>
                  <a:pt x="122" y="496"/>
                  <a:pt x="123" y="494"/>
                  <a:pt x="123" y="492"/>
                </a:cubicBezTo>
                <a:cubicBezTo>
                  <a:pt x="123" y="492"/>
                  <a:pt x="123" y="491"/>
                  <a:pt x="123" y="490"/>
                </a:cubicBezTo>
                <a:cubicBezTo>
                  <a:pt x="124" y="488"/>
                  <a:pt x="124" y="485"/>
                  <a:pt x="125" y="483"/>
                </a:cubicBezTo>
                <a:cubicBezTo>
                  <a:pt x="125" y="482"/>
                  <a:pt x="125" y="482"/>
                  <a:pt x="125" y="482"/>
                </a:cubicBezTo>
                <a:cubicBezTo>
                  <a:pt x="126" y="480"/>
                  <a:pt x="126" y="478"/>
                  <a:pt x="127" y="475"/>
                </a:cubicBezTo>
                <a:cubicBezTo>
                  <a:pt x="127" y="475"/>
                  <a:pt x="127" y="474"/>
                  <a:pt x="128" y="473"/>
                </a:cubicBezTo>
                <a:cubicBezTo>
                  <a:pt x="128" y="471"/>
                  <a:pt x="129" y="470"/>
                  <a:pt x="129" y="468"/>
                </a:cubicBezTo>
                <a:cubicBezTo>
                  <a:pt x="130" y="467"/>
                  <a:pt x="130" y="467"/>
                  <a:pt x="130" y="466"/>
                </a:cubicBezTo>
                <a:cubicBezTo>
                  <a:pt x="131" y="464"/>
                  <a:pt x="132" y="461"/>
                  <a:pt x="133" y="459"/>
                </a:cubicBezTo>
                <a:cubicBezTo>
                  <a:pt x="133" y="459"/>
                  <a:pt x="133" y="459"/>
                  <a:pt x="133" y="459"/>
                </a:cubicBezTo>
                <a:cubicBezTo>
                  <a:pt x="136" y="450"/>
                  <a:pt x="141" y="440"/>
                  <a:pt x="147" y="432"/>
                </a:cubicBezTo>
                <a:cubicBezTo>
                  <a:pt x="148" y="430"/>
                  <a:pt x="149" y="429"/>
                  <a:pt x="150" y="427"/>
                </a:cubicBezTo>
                <a:cubicBezTo>
                  <a:pt x="150" y="427"/>
                  <a:pt x="150" y="426"/>
                  <a:pt x="151" y="426"/>
                </a:cubicBezTo>
                <a:cubicBezTo>
                  <a:pt x="152" y="425"/>
                  <a:pt x="153" y="423"/>
                  <a:pt x="154" y="422"/>
                </a:cubicBezTo>
                <a:cubicBezTo>
                  <a:pt x="154" y="422"/>
                  <a:pt x="154" y="421"/>
                  <a:pt x="154" y="421"/>
                </a:cubicBezTo>
                <a:cubicBezTo>
                  <a:pt x="158" y="416"/>
                  <a:pt x="162" y="412"/>
                  <a:pt x="166" y="408"/>
                </a:cubicBezTo>
                <a:cubicBezTo>
                  <a:pt x="166" y="407"/>
                  <a:pt x="166" y="407"/>
                  <a:pt x="166" y="407"/>
                </a:cubicBezTo>
                <a:cubicBezTo>
                  <a:pt x="168" y="406"/>
                  <a:pt x="169" y="404"/>
                  <a:pt x="170" y="403"/>
                </a:cubicBezTo>
                <a:cubicBezTo>
                  <a:pt x="170" y="403"/>
                  <a:pt x="171" y="403"/>
                  <a:pt x="171" y="402"/>
                </a:cubicBezTo>
                <a:cubicBezTo>
                  <a:pt x="177" y="397"/>
                  <a:pt x="183" y="392"/>
                  <a:pt x="189" y="387"/>
                </a:cubicBezTo>
                <a:cubicBezTo>
                  <a:pt x="189" y="387"/>
                  <a:pt x="190" y="387"/>
                  <a:pt x="190" y="386"/>
                </a:cubicBezTo>
                <a:cubicBezTo>
                  <a:pt x="192" y="385"/>
                  <a:pt x="193" y="384"/>
                  <a:pt x="195" y="383"/>
                </a:cubicBezTo>
                <a:cubicBezTo>
                  <a:pt x="195" y="383"/>
                  <a:pt x="195" y="383"/>
                  <a:pt x="195" y="383"/>
                </a:cubicBezTo>
                <a:cubicBezTo>
                  <a:pt x="200" y="379"/>
                  <a:pt x="205" y="377"/>
                  <a:pt x="211" y="374"/>
                </a:cubicBezTo>
                <a:cubicBezTo>
                  <a:pt x="211" y="374"/>
                  <a:pt x="211" y="374"/>
                  <a:pt x="211" y="373"/>
                </a:cubicBezTo>
                <a:cubicBezTo>
                  <a:pt x="213" y="373"/>
                  <a:pt x="215" y="372"/>
                  <a:pt x="216" y="371"/>
                </a:cubicBezTo>
                <a:cubicBezTo>
                  <a:pt x="217" y="371"/>
                  <a:pt x="217" y="371"/>
                  <a:pt x="217" y="371"/>
                </a:cubicBezTo>
                <a:cubicBezTo>
                  <a:pt x="219" y="370"/>
                  <a:pt x="221" y="369"/>
                  <a:pt x="223" y="368"/>
                </a:cubicBezTo>
                <a:cubicBezTo>
                  <a:pt x="232" y="364"/>
                  <a:pt x="242" y="361"/>
                  <a:pt x="252" y="359"/>
                </a:cubicBezTo>
                <a:cubicBezTo>
                  <a:pt x="254" y="358"/>
                  <a:pt x="256" y="358"/>
                  <a:pt x="259" y="358"/>
                </a:cubicBezTo>
                <a:cubicBezTo>
                  <a:pt x="260" y="357"/>
                  <a:pt x="260" y="357"/>
                  <a:pt x="261" y="357"/>
                </a:cubicBezTo>
                <a:cubicBezTo>
                  <a:pt x="263" y="357"/>
                  <a:pt x="265" y="357"/>
                  <a:pt x="266" y="356"/>
                </a:cubicBezTo>
                <a:cubicBezTo>
                  <a:pt x="267" y="356"/>
                  <a:pt x="268" y="356"/>
                  <a:pt x="269" y="356"/>
                </a:cubicBezTo>
                <a:cubicBezTo>
                  <a:pt x="271" y="356"/>
                  <a:pt x="273" y="356"/>
                  <a:pt x="276" y="356"/>
                </a:cubicBezTo>
                <a:cubicBezTo>
                  <a:pt x="276" y="355"/>
                  <a:pt x="276" y="355"/>
                  <a:pt x="276" y="355"/>
                </a:cubicBezTo>
                <a:cubicBezTo>
                  <a:pt x="279" y="355"/>
                  <a:pt x="281" y="355"/>
                  <a:pt x="284" y="355"/>
                </a:cubicBezTo>
                <a:cubicBezTo>
                  <a:pt x="285" y="355"/>
                  <a:pt x="285" y="355"/>
                  <a:pt x="286" y="355"/>
                </a:cubicBezTo>
                <a:cubicBezTo>
                  <a:pt x="288" y="355"/>
                  <a:pt x="290" y="355"/>
                  <a:pt x="292" y="355"/>
                </a:cubicBezTo>
                <a:cubicBezTo>
                  <a:pt x="292" y="355"/>
                  <a:pt x="293" y="355"/>
                  <a:pt x="294" y="355"/>
                </a:cubicBezTo>
                <a:cubicBezTo>
                  <a:pt x="297" y="355"/>
                  <a:pt x="299" y="356"/>
                  <a:pt x="302" y="356"/>
                </a:cubicBezTo>
                <a:cubicBezTo>
                  <a:pt x="304" y="356"/>
                  <a:pt x="307" y="356"/>
                  <a:pt x="309" y="357"/>
                </a:cubicBezTo>
                <a:cubicBezTo>
                  <a:pt x="310" y="357"/>
                  <a:pt x="311" y="357"/>
                  <a:pt x="312" y="357"/>
                </a:cubicBezTo>
                <a:cubicBezTo>
                  <a:pt x="314" y="357"/>
                  <a:pt x="315" y="357"/>
                  <a:pt x="317" y="358"/>
                </a:cubicBezTo>
                <a:cubicBezTo>
                  <a:pt x="318" y="358"/>
                  <a:pt x="319" y="358"/>
                  <a:pt x="319" y="358"/>
                </a:cubicBezTo>
                <a:cubicBezTo>
                  <a:pt x="322" y="359"/>
                  <a:pt x="324" y="359"/>
                  <a:pt x="327" y="360"/>
                </a:cubicBezTo>
                <a:cubicBezTo>
                  <a:pt x="327" y="360"/>
                  <a:pt x="327" y="360"/>
                  <a:pt x="328" y="360"/>
                </a:cubicBezTo>
                <a:cubicBezTo>
                  <a:pt x="330" y="361"/>
                  <a:pt x="332" y="361"/>
                  <a:pt x="334" y="362"/>
                </a:cubicBezTo>
                <a:cubicBezTo>
                  <a:pt x="335" y="362"/>
                  <a:pt x="336" y="362"/>
                  <a:pt x="336" y="363"/>
                </a:cubicBezTo>
                <a:cubicBezTo>
                  <a:pt x="338" y="363"/>
                  <a:pt x="340" y="363"/>
                  <a:pt x="341" y="364"/>
                </a:cubicBezTo>
                <a:cubicBezTo>
                  <a:pt x="342" y="364"/>
                  <a:pt x="343" y="365"/>
                  <a:pt x="344" y="365"/>
                </a:cubicBezTo>
                <a:cubicBezTo>
                  <a:pt x="346" y="366"/>
                  <a:pt x="348" y="367"/>
                  <a:pt x="350" y="367"/>
                </a:cubicBezTo>
                <a:cubicBezTo>
                  <a:pt x="360" y="371"/>
                  <a:pt x="369" y="376"/>
                  <a:pt x="378" y="382"/>
                </a:cubicBezTo>
                <a:cubicBezTo>
                  <a:pt x="379" y="383"/>
                  <a:pt x="381" y="384"/>
                  <a:pt x="382" y="385"/>
                </a:cubicBezTo>
                <a:cubicBezTo>
                  <a:pt x="383" y="385"/>
                  <a:pt x="383" y="385"/>
                  <a:pt x="383" y="385"/>
                </a:cubicBezTo>
                <a:cubicBezTo>
                  <a:pt x="385" y="387"/>
                  <a:pt x="386" y="388"/>
                  <a:pt x="388" y="389"/>
                </a:cubicBezTo>
                <a:cubicBezTo>
                  <a:pt x="388" y="389"/>
                  <a:pt x="388" y="389"/>
                  <a:pt x="388" y="389"/>
                </a:cubicBezTo>
                <a:cubicBezTo>
                  <a:pt x="393" y="393"/>
                  <a:pt x="398" y="397"/>
                  <a:pt x="402" y="401"/>
                </a:cubicBezTo>
                <a:cubicBezTo>
                  <a:pt x="402" y="401"/>
                  <a:pt x="402" y="401"/>
                  <a:pt x="402" y="401"/>
                </a:cubicBezTo>
                <a:cubicBezTo>
                  <a:pt x="404" y="402"/>
                  <a:pt x="405" y="404"/>
                  <a:pt x="406" y="405"/>
                </a:cubicBezTo>
                <a:cubicBezTo>
                  <a:pt x="407" y="405"/>
                  <a:pt x="407" y="406"/>
                  <a:pt x="407" y="406"/>
                </a:cubicBezTo>
                <a:cubicBezTo>
                  <a:pt x="413" y="412"/>
                  <a:pt x="418" y="418"/>
                  <a:pt x="422" y="424"/>
                </a:cubicBezTo>
                <a:cubicBezTo>
                  <a:pt x="423" y="424"/>
                  <a:pt x="423" y="425"/>
                  <a:pt x="423" y="425"/>
                </a:cubicBezTo>
                <a:cubicBezTo>
                  <a:pt x="424" y="426"/>
                  <a:pt x="425" y="428"/>
                  <a:pt x="426" y="429"/>
                </a:cubicBezTo>
                <a:cubicBezTo>
                  <a:pt x="426" y="430"/>
                  <a:pt x="427" y="430"/>
                  <a:pt x="427" y="430"/>
                </a:cubicBezTo>
                <a:cubicBezTo>
                  <a:pt x="430" y="435"/>
                  <a:pt x="433" y="440"/>
                  <a:pt x="436" y="445"/>
                </a:cubicBezTo>
                <a:cubicBezTo>
                  <a:pt x="436" y="446"/>
                  <a:pt x="436" y="446"/>
                  <a:pt x="436" y="446"/>
                </a:cubicBezTo>
                <a:cubicBezTo>
                  <a:pt x="437" y="448"/>
                  <a:pt x="438" y="449"/>
                  <a:pt x="438" y="451"/>
                </a:cubicBezTo>
                <a:cubicBezTo>
                  <a:pt x="439" y="451"/>
                  <a:pt x="439" y="452"/>
                  <a:pt x="439" y="452"/>
                </a:cubicBezTo>
                <a:cubicBezTo>
                  <a:pt x="440" y="454"/>
                  <a:pt x="441" y="456"/>
                  <a:pt x="441" y="457"/>
                </a:cubicBezTo>
                <a:cubicBezTo>
                  <a:pt x="445" y="467"/>
                  <a:pt x="448" y="476"/>
                  <a:pt x="451" y="487"/>
                </a:cubicBezTo>
                <a:cubicBezTo>
                  <a:pt x="451" y="489"/>
                  <a:pt x="452" y="491"/>
                  <a:pt x="452" y="494"/>
                </a:cubicBezTo>
                <a:cubicBezTo>
                  <a:pt x="452" y="494"/>
                  <a:pt x="452" y="495"/>
                  <a:pt x="452" y="496"/>
                </a:cubicBezTo>
                <a:cubicBezTo>
                  <a:pt x="453" y="498"/>
                  <a:pt x="453" y="499"/>
                  <a:pt x="453" y="501"/>
                </a:cubicBezTo>
                <a:cubicBezTo>
                  <a:pt x="453" y="502"/>
                  <a:pt x="453" y="503"/>
                  <a:pt x="453" y="504"/>
                </a:cubicBezTo>
                <a:cubicBezTo>
                  <a:pt x="454" y="506"/>
                  <a:pt x="454" y="508"/>
                  <a:pt x="454" y="510"/>
                </a:cubicBezTo>
                <a:cubicBezTo>
                  <a:pt x="454" y="511"/>
                  <a:pt x="454" y="511"/>
                  <a:pt x="454" y="511"/>
                </a:cubicBezTo>
                <a:cubicBezTo>
                  <a:pt x="454" y="514"/>
                  <a:pt x="454" y="516"/>
                  <a:pt x="454" y="519"/>
                </a:cubicBezTo>
                <a:lnTo>
                  <a:pt x="454" y="521"/>
                </a:lnTo>
                <a:cubicBezTo>
                  <a:pt x="454" y="523"/>
                  <a:pt x="454" y="525"/>
                  <a:pt x="454" y="527"/>
                </a:cubicBezTo>
                <a:cubicBezTo>
                  <a:pt x="454" y="527"/>
                  <a:pt x="454" y="528"/>
                  <a:pt x="454" y="529"/>
                </a:cubicBezTo>
                <a:cubicBezTo>
                  <a:pt x="454" y="531"/>
                  <a:pt x="454" y="534"/>
                  <a:pt x="454" y="537"/>
                </a:cubicBezTo>
                <a:cubicBezTo>
                  <a:pt x="454" y="539"/>
                  <a:pt x="453" y="542"/>
                  <a:pt x="453" y="544"/>
                </a:cubicBezTo>
                <a:close/>
                <a:moveTo>
                  <a:pt x="566" y="596"/>
                </a:moveTo>
                <a:lnTo>
                  <a:pt x="575" y="497"/>
                </a:lnTo>
                <a:lnTo>
                  <a:pt x="518" y="492"/>
                </a:lnTo>
                <a:cubicBezTo>
                  <a:pt x="514" y="464"/>
                  <a:pt x="506" y="438"/>
                  <a:pt x="493" y="414"/>
                </a:cubicBezTo>
                <a:lnTo>
                  <a:pt x="537" y="377"/>
                </a:lnTo>
                <a:lnTo>
                  <a:pt x="473" y="301"/>
                </a:lnTo>
                <a:lnTo>
                  <a:pt x="429" y="338"/>
                </a:lnTo>
                <a:cubicBezTo>
                  <a:pt x="408" y="321"/>
                  <a:pt x="383" y="308"/>
                  <a:pt x="356" y="300"/>
                </a:cubicBezTo>
                <a:lnTo>
                  <a:pt x="361" y="243"/>
                </a:lnTo>
                <a:lnTo>
                  <a:pt x="262" y="235"/>
                </a:lnTo>
                <a:lnTo>
                  <a:pt x="258" y="291"/>
                </a:lnTo>
                <a:cubicBezTo>
                  <a:pt x="230" y="295"/>
                  <a:pt x="203" y="304"/>
                  <a:pt x="179" y="316"/>
                </a:cubicBezTo>
                <a:lnTo>
                  <a:pt x="142" y="273"/>
                </a:lnTo>
                <a:lnTo>
                  <a:pt x="66" y="336"/>
                </a:lnTo>
                <a:lnTo>
                  <a:pt x="103" y="380"/>
                </a:lnTo>
                <a:cubicBezTo>
                  <a:pt x="87" y="402"/>
                  <a:pt x="73" y="426"/>
                  <a:pt x="65" y="453"/>
                </a:cubicBezTo>
                <a:lnTo>
                  <a:pt x="8" y="448"/>
                </a:lnTo>
                <a:lnTo>
                  <a:pt x="0" y="547"/>
                </a:lnTo>
                <a:lnTo>
                  <a:pt x="57" y="552"/>
                </a:lnTo>
                <a:cubicBezTo>
                  <a:pt x="60" y="580"/>
                  <a:pt x="69" y="606"/>
                  <a:pt x="82" y="631"/>
                </a:cubicBezTo>
                <a:lnTo>
                  <a:pt x="38" y="667"/>
                </a:lnTo>
                <a:lnTo>
                  <a:pt x="102" y="743"/>
                </a:lnTo>
                <a:lnTo>
                  <a:pt x="145" y="706"/>
                </a:lnTo>
                <a:cubicBezTo>
                  <a:pt x="167" y="723"/>
                  <a:pt x="192" y="736"/>
                  <a:pt x="219" y="744"/>
                </a:cubicBezTo>
                <a:lnTo>
                  <a:pt x="214" y="801"/>
                </a:lnTo>
                <a:lnTo>
                  <a:pt x="312" y="810"/>
                </a:lnTo>
                <a:lnTo>
                  <a:pt x="317" y="753"/>
                </a:lnTo>
                <a:cubicBezTo>
                  <a:pt x="345" y="749"/>
                  <a:pt x="372" y="741"/>
                  <a:pt x="396" y="728"/>
                </a:cubicBezTo>
                <a:lnTo>
                  <a:pt x="432" y="772"/>
                </a:lnTo>
                <a:lnTo>
                  <a:pt x="508" y="708"/>
                </a:lnTo>
                <a:lnTo>
                  <a:pt x="471" y="664"/>
                </a:lnTo>
                <a:cubicBezTo>
                  <a:pt x="488" y="643"/>
                  <a:pt x="501" y="618"/>
                  <a:pt x="509" y="591"/>
                </a:cubicBezTo>
                <a:lnTo>
                  <a:pt x="566" y="596"/>
                </a:lnTo>
                <a:close/>
                <a:moveTo>
                  <a:pt x="863" y="462"/>
                </a:moveTo>
                <a:cubicBezTo>
                  <a:pt x="863" y="462"/>
                  <a:pt x="862" y="463"/>
                  <a:pt x="862" y="463"/>
                </a:cubicBezTo>
                <a:cubicBezTo>
                  <a:pt x="862" y="465"/>
                  <a:pt x="862" y="466"/>
                  <a:pt x="862" y="467"/>
                </a:cubicBezTo>
                <a:cubicBezTo>
                  <a:pt x="862" y="468"/>
                  <a:pt x="862" y="468"/>
                  <a:pt x="861" y="469"/>
                </a:cubicBezTo>
                <a:cubicBezTo>
                  <a:pt x="861" y="470"/>
                  <a:pt x="861" y="472"/>
                  <a:pt x="860" y="474"/>
                </a:cubicBezTo>
                <a:cubicBezTo>
                  <a:pt x="860" y="474"/>
                  <a:pt x="860" y="474"/>
                  <a:pt x="860" y="474"/>
                </a:cubicBezTo>
                <a:cubicBezTo>
                  <a:pt x="860" y="476"/>
                  <a:pt x="859" y="477"/>
                  <a:pt x="859" y="479"/>
                </a:cubicBezTo>
                <a:cubicBezTo>
                  <a:pt x="859" y="479"/>
                  <a:pt x="859" y="480"/>
                  <a:pt x="858" y="481"/>
                </a:cubicBezTo>
                <a:cubicBezTo>
                  <a:pt x="858" y="482"/>
                  <a:pt x="858" y="483"/>
                  <a:pt x="857" y="484"/>
                </a:cubicBezTo>
                <a:cubicBezTo>
                  <a:pt x="857" y="485"/>
                  <a:pt x="857" y="485"/>
                  <a:pt x="857" y="486"/>
                </a:cubicBezTo>
                <a:cubicBezTo>
                  <a:pt x="854" y="494"/>
                  <a:pt x="850" y="502"/>
                  <a:pt x="845" y="510"/>
                </a:cubicBezTo>
                <a:cubicBezTo>
                  <a:pt x="844" y="511"/>
                  <a:pt x="844" y="512"/>
                  <a:pt x="843" y="513"/>
                </a:cubicBezTo>
                <a:cubicBezTo>
                  <a:pt x="843" y="513"/>
                  <a:pt x="842" y="513"/>
                  <a:pt x="842" y="513"/>
                </a:cubicBezTo>
                <a:cubicBezTo>
                  <a:pt x="842" y="515"/>
                  <a:pt x="841" y="516"/>
                  <a:pt x="840" y="517"/>
                </a:cubicBezTo>
                <a:cubicBezTo>
                  <a:pt x="840" y="517"/>
                  <a:pt x="840" y="517"/>
                  <a:pt x="840" y="517"/>
                </a:cubicBezTo>
                <a:cubicBezTo>
                  <a:pt x="837" y="520"/>
                  <a:pt x="835" y="524"/>
                  <a:pt x="832" y="527"/>
                </a:cubicBezTo>
                <a:cubicBezTo>
                  <a:pt x="832" y="527"/>
                  <a:pt x="831" y="527"/>
                  <a:pt x="831" y="527"/>
                </a:cubicBezTo>
                <a:cubicBezTo>
                  <a:pt x="830" y="528"/>
                  <a:pt x="829" y="529"/>
                  <a:pt x="829" y="530"/>
                </a:cubicBezTo>
                <a:cubicBezTo>
                  <a:pt x="828" y="530"/>
                  <a:pt x="828" y="530"/>
                  <a:pt x="828" y="530"/>
                </a:cubicBezTo>
                <a:cubicBezTo>
                  <a:pt x="824" y="534"/>
                  <a:pt x="820" y="538"/>
                  <a:pt x="815" y="541"/>
                </a:cubicBezTo>
                <a:cubicBezTo>
                  <a:pt x="815" y="541"/>
                  <a:pt x="815" y="541"/>
                  <a:pt x="815" y="541"/>
                </a:cubicBezTo>
                <a:cubicBezTo>
                  <a:pt x="814" y="542"/>
                  <a:pt x="812" y="543"/>
                  <a:pt x="811" y="544"/>
                </a:cubicBezTo>
                <a:cubicBezTo>
                  <a:pt x="811" y="544"/>
                  <a:pt x="811" y="544"/>
                  <a:pt x="811" y="544"/>
                </a:cubicBezTo>
                <a:cubicBezTo>
                  <a:pt x="807" y="546"/>
                  <a:pt x="804" y="548"/>
                  <a:pt x="800" y="550"/>
                </a:cubicBezTo>
                <a:cubicBezTo>
                  <a:pt x="800" y="550"/>
                  <a:pt x="800" y="550"/>
                  <a:pt x="800" y="551"/>
                </a:cubicBezTo>
                <a:cubicBezTo>
                  <a:pt x="799" y="551"/>
                  <a:pt x="797" y="552"/>
                  <a:pt x="796" y="552"/>
                </a:cubicBezTo>
                <a:cubicBezTo>
                  <a:pt x="796" y="552"/>
                  <a:pt x="796" y="552"/>
                  <a:pt x="795" y="553"/>
                </a:cubicBezTo>
                <a:cubicBezTo>
                  <a:pt x="794" y="553"/>
                  <a:pt x="793" y="554"/>
                  <a:pt x="792" y="554"/>
                </a:cubicBezTo>
                <a:cubicBezTo>
                  <a:pt x="785" y="557"/>
                  <a:pt x="778" y="559"/>
                  <a:pt x="771" y="561"/>
                </a:cubicBezTo>
                <a:cubicBezTo>
                  <a:pt x="770" y="561"/>
                  <a:pt x="768" y="561"/>
                  <a:pt x="766" y="562"/>
                </a:cubicBezTo>
                <a:cubicBezTo>
                  <a:pt x="766" y="562"/>
                  <a:pt x="765" y="562"/>
                  <a:pt x="765" y="562"/>
                </a:cubicBezTo>
                <a:cubicBezTo>
                  <a:pt x="763" y="562"/>
                  <a:pt x="762" y="562"/>
                  <a:pt x="761" y="562"/>
                </a:cubicBezTo>
                <a:cubicBezTo>
                  <a:pt x="760" y="563"/>
                  <a:pt x="760" y="563"/>
                  <a:pt x="759" y="563"/>
                </a:cubicBezTo>
                <a:cubicBezTo>
                  <a:pt x="758" y="563"/>
                  <a:pt x="756" y="563"/>
                  <a:pt x="755" y="563"/>
                </a:cubicBezTo>
                <a:cubicBezTo>
                  <a:pt x="754" y="563"/>
                  <a:pt x="754" y="563"/>
                  <a:pt x="754" y="563"/>
                </a:cubicBezTo>
                <a:cubicBezTo>
                  <a:pt x="752" y="563"/>
                  <a:pt x="751" y="563"/>
                  <a:pt x="749" y="563"/>
                </a:cubicBezTo>
                <a:cubicBezTo>
                  <a:pt x="748" y="563"/>
                  <a:pt x="748" y="563"/>
                  <a:pt x="747" y="563"/>
                </a:cubicBezTo>
                <a:cubicBezTo>
                  <a:pt x="746" y="563"/>
                  <a:pt x="745" y="563"/>
                  <a:pt x="743" y="563"/>
                </a:cubicBezTo>
                <a:cubicBezTo>
                  <a:pt x="743" y="563"/>
                  <a:pt x="742" y="563"/>
                  <a:pt x="742" y="563"/>
                </a:cubicBezTo>
                <a:cubicBezTo>
                  <a:pt x="740" y="563"/>
                  <a:pt x="738" y="563"/>
                  <a:pt x="736" y="563"/>
                </a:cubicBezTo>
                <a:cubicBezTo>
                  <a:pt x="734" y="563"/>
                  <a:pt x="733" y="563"/>
                  <a:pt x="731" y="562"/>
                </a:cubicBezTo>
                <a:cubicBezTo>
                  <a:pt x="730" y="562"/>
                  <a:pt x="730" y="562"/>
                  <a:pt x="729" y="562"/>
                </a:cubicBezTo>
                <a:cubicBezTo>
                  <a:pt x="728" y="562"/>
                  <a:pt x="727" y="562"/>
                  <a:pt x="725" y="562"/>
                </a:cubicBezTo>
                <a:cubicBezTo>
                  <a:pt x="725" y="561"/>
                  <a:pt x="724" y="561"/>
                  <a:pt x="724" y="561"/>
                </a:cubicBezTo>
                <a:cubicBezTo>
                  <a:pt x="722" y="561"/>
                  <a:pt x="720" y="561"/>
                  <a:pt x="719" y="560"/>
                </a:cubicBezTo>
                <a:cubicBezTo>
                  <a:pt x="718" y="560"/>
                  <a:pt x="718" y="560"/>
                  <a:pt x="718" y="560"/>
                </a:cubicBezTo>
                <a:cubicBezTo>
                  <a:pt x="717" y="560"/>
                  <a:pt x="715" y="559"/>
                  <a:pt x="714" y="559"/>
                </a:cubicBezTo>
                <a:cubicBezTo>
                  <a:pt x="713" y="559"/>
                  <a:pt x="712" y="558"/>
                  <a:pt x="712" y="558"/>
                </a:cubicBezTo>
                <a:cubicBezTo>
                  <a:pt x="711" y="558"/>
                  <a:pt x="710" y="558"/>
                  <a:pt x="708" y="557"/>
                </a:cubicBezTo>
                <a:cubicBezTo>
                  <a:pt x="708" y="557"/>
                  <a:pt x="707" y="557"/>
                  <a:pt x="707" y="557"/>
                </a:cubicBezTo>
                <a:cubicBezTo>
                  <a:pt x="705" y="556"/>
                  <a:pt x="704" y="555"/>
                  <a:pt x="702" y="555"/>
                </a:cubicBezTo>
                <a:cubicBezTo>
                  <a:pt x="695" y="552"/>
                  <a:pt x="689" y="549"/>
                  <a:pt x="683" y="545"/>
                </a:cubicBezTo>
                <a:cubicBezTo>
                  <a:pt x="682" y="544"/>
                  <a:pt x="681" y="543"/>
                  <a:pt x="680" y="543"/>
                </a:cubicBezTo>
                <a:cubicBezTo>
                  <a:pt x="679" y="542"/>
                  <a:pt x="679" y="542"/>
                  <a:pt x="679" y="542"/>
                </a:cubicBezTo>
                <a:cubicBezTo>
                  <a:pt x="678" y="541"/>
                  <a:pt x="677" y="541"/>
                  <a:pt x="676" y="540"/>
                </a:cubicBezTo>
                <a:cubicBezTo>
                  <a:pt x="676" y="540"/>
                  <a:pt x="676" y="540"/>
                  <a:pt x="675" y="539"/>
                </a:cubicBezTo>
                <a:cubicBezTo>
                  <a:pt x="672" y="537"/>
                  <a:pt x="669" y="534"/>
                  <a:pt x="666" y="531"/>
                </a:cubicBezTo>
                <a:cubicBezTo>
                  <a:pt x="666" y="531"/>
                  <a:pt x="666" y="531"/>
                  <a:pt x="665" y="531"/>
                </a:cubicBezTo>
                <a:cubicBezTo>
                  <a:pt x="665" y="530"/>
                  <a:pt x="664" y="529"/>
                  <a:pt x="663" y="528"/>
                </a:cubicBezTo>
                <a:cubicBezTo>
                  <a:pt x="663" y="528"/>
                  <a:pt x="662" y="528"/>
                  <a:pt x="662" y="528"/>
                </a:cubicBezTo>
                <a:cubicBezTo>
                  <a:pt x="658" y="524"/>
                  <a:pt x="655" y="520"/>
                  <a:pt x="651" y="515"/>
                </a:cubicBezTo>
                <a:cubicBezTo>
                  <a:pt x="651" y="515"/>
                  <a:pt x="651" y="515"/>
                  <a:pt x="651" y="514"/>
                </a:cubicBezTo>
                <a:cubicBezTo>
                  <a:pt x="650" y="513"/>
                  <a:pt x="649" y="512"/>
                  <a:pt x="649" y="511"/>
                </a:cubicBezTo>
                <a:cubicBezTo>
                  <a:pt x="649" y="511"/>
                  <a:pt x="649" y="511"/>
                  <a:pt x="648" y="511"/>
                </a:cubicBezTo>
                <a:cubicBezTo>
                  <a:pt x="646" y="507"/>
                  <a:pt x="644" y="504"/>
                  <a:pt x="642" y="500"/>
                </a:cubicBezTo>
                <a:cubicBezTo>
                  <a:pt x="642" y="500"/>
                  <a:pt x="642" y="500"/>
                  <a:pt x="642" y="500"/>
                </a:cubicBezTo>
                <a:cubicBezTo>
                  <a:pt x="641" y="498"/>
                  <a:pt x="641" y="497"/>
                  <a:pt x="640" y="496"/>
                </a:cubicBezTo>
                <a:cubicBezTo>
                  <a:pt x="640" y="496"/>
                  <a:pt x="640" y="495"/>
                  <a:pt x="640" y="495"/>
                </a:cubicBezTo>
                <a:cubicBezTo>
                  <a:pt x="639" y="494"/>
                  <a:pt x="639" y="493"/>
                  <a:pt x="638" y="492"/>
                </a:cubicBezTo>
                <a:cubicBezTo>
                  <a:pt x="635" y="484"/>
                  <a:pt x="632" y="475"/>
                  <a:pt x="631" y="466"/>
                </a:cubicBezTo>
                <a:cubicBezTo>
                  <a:pt x="631" y="466"/>
                  <a:pt x="631" y="465"/>
                  <a:pt x="630" y="464"/>
                </a:cubicBezTo>
                <a:cubicBezTo>
                  <a:pt x="630" y="463"/>
                  <a:pt x="630" y="462"/>
                  <a:pt x="630" y="461"/>
                </a:cubicBezTo>
                <a:cubicBezTo>
                  <a:pt x="630" y="460"/>
                  <a:pt x="630" y="460"/>
                  <a:pt x="630" y="459"/>
                </a:cubicBezTo>
                <a:cubicBezTo>
                  <a:pt x="630" y="458"/>
                  <a:pt x="629" y="456"/>
                  <a:pt x="629" y="454"/>
                </a:cubicBezTo>
                <a:cubicBezTo>
                  <a:pt x="629" y="454"/>
                  <a:pt x="629" y="454"/>
                  <a:pt x="629" y="454"/>
                </a:cubicBezTo>
                <a:cubicBezTo>
                  <a:pt x="629" y="452"/>
                  <a:pt x="629" y="450"/>
                  <a:pt x="629" y="449"/>
                </a:cubicBezTo>
                <a:cubicBezTo>
                  <a:pt x="629" y="448"/>
                  <a:pt x="629" y="448"/>
                  <a:pt x="629" y="447"/>
                </a:cubicBezTo>
                <a:cubicBezTo>
                  <a:pt x="629" y="446"/>
                  <a:pt x="629" y="444"/>
                  <a:pt x="629" y="443"/>
                </a:cubicBezTo>
                <a:cubicBezTo>
                  <a:pt x="629" y="443"/>
                  <a:pt x="629" y="442"/>
                  <a:pt x="629" y="441"/>
                </a:cubicBezTo>
                <a:cubicBezTo>
                  <a:pt x="629" y="440"/>
                  <a:pt x="629" y="438"/>
                  <a:pt x="629" y="436"/>
                </a:cubicBezTo>
                <a:cubicBezTo>
                  <a:pt x="630" y="434"/>
                  <a:pt x="630" y="432"/>
                  <a:pt x="630" y="431"/>
                </a:cubicBezTo>
                <a:cubicBezTo>
                  <a:pt x="630" y="430"/>
                  <a:pt x="630" y="430"/>
                  <a:pt x="630" y="429"/>
                </a:cubicBezTo>
                <a:cubicBezTo>
                  <a:pt x="630" y="428"/>
                  <a:pt x="631" y="426"/>
                  <a:pt x="631" y="425"/>
                </a:cubicBezTo>
                <a:cubicBezTo>
                  <a:pt x="631" y="425"/>
                  <a:pt x="631" y="424"/>
                  <a:pt x="631" y="424"/>
                </a:cubicBezTo>
                <a:cubicBezTo>
                  <a:pt x="632" y="422"/>
                  <a:pt x="632" y="420"/>
                  <a:pt x="632" y="418"/>
                </a:cubicBezTo>
                <a:cubicBezTo>
                  <a:pt x="632" y="418"/>
                  <a:pt x="632" y="418"/>
                  <a:pt x="632" y="418"/>
                </a:cubicBezTo>
                <a:cubicBezTo>
                  <a:pt x="633" y="416"/>
                  <a:pt x="633" y="415"/>
                  <a:pt x="634" y="413"/>
                </a:cubicBezTo>
                <a:cubicBezTo>
                  <a:pt x="634" y="413"/>
                  <a:pt x="634" y="412"/>
                  <a:pt x="634" y="412"/>
                </a:cubicBezTo>
                <a:cubicBezTo>
                  <a:pt x="635" y="410"/>
                  <a:pt x="635" y="409"/>
                  <a:pt x="635" y="408"/>
                </a:cubicBezTo>
                <a:cubicBezTo>
                  <a:pt x="635" y="408"/>
                  <a:pt x="636" y="407"/>
                  <a:pt x="636" y="407"/>
                </a:cubicBezTo>
                <a:cubicBezTo>
                  <a:pt x="636" y="405"/>
                  <a:pt x="637" y="403"/>
                  <a:pt x="638" y="402"/>
                </a:cubicBezTo>
                <a:cubicBezTo>
                  <a:pt x="638" y="402"/>
                  <a:pt x="638" y="402"/>
                  <a:pt x="638" y="402"/>
                </a:cubicBezTo>
                <a:cubicBezTo>
                  <a:pt x="640" y="395"/>
                  <a:pt x="644" y="389"/>
                  <a:pt x="648" y="383"/>
                </a:cubicBezTo>
                <a:cubicBezTo>
                  <a:pt x="648" y="382"/>
                  <a:pt x="649" y="380"/>
                  <a:pt x="650" y="379"/>
                </a:cubicBezTo>
                <a:cubicBezTo>
                  <a:pt x="650" y="379"/>
                  <a:pt x="650" y="379"/>
                  <a:pt x="650" y="379"/>
                </a:cubicBezTo>
                <a:cubicBezTo>
                  <a:pt x="651" y="378"/>
                  <a:pt x="652" y="377"/>
                  <a:pt x="653" y="376"/>
                </a:cubicBezTo>
                <a:cubicBezTo>
                  <a:pt x="653" y="375"/>
                  <a:pt x="653" y="375"/>
                  <a:pt x="653" y="375"/>
                </a:cubicBezTo>
                <a:cubicBezTo>
                  <a:pt x="655" y="372"/>
                  <a:pt x="658" y="369"/>
                  <a:pt x="661" y="366"/>
                </a:cubicBezTo>
                <a:cubicBezTo>
                  <a:pt x="661" y="366"/>
                  <a:pt x="661" y="365"/>
                  <a:pt x="661" y="365"/>
                </a:cubicBezTo>
                <a:cubicBezTo>
                  <a:pt x="662" y="364"/>
                  <a:pt x="663" y="363"/>
                  <a:pt x="664" y="363"/>
                </a:cubicBezTo>
                <a:cubicBezTo>
                  <a:pt x="664" y="362"/>
                  <a:pt x="664" y="362"/>
                  <a:pt x="665" y="362"/>
                </a:cubicBezTo>
                <a:cubicBezTo>
                  <a:pt x="669" y="358"/>
                  <a:pt x="673" y="355"/>
                  <a:pt x="677" y="351"/>
                </a:cubicBezTo>
                <a:cubicBezTo>
                  <a:pt x="678" y="351"/>
                  <a:pt x="678" y="351"/>
                  <a:pt x="678" y="351"/>
                </a:cubicBezTo>
                <a:cubicBezTo>
                  <a:pt x="679" y="350"/>
                  <a:pt x="680" y="349"/>
                  <a:pt x="681" y="349"/>
                </a:cubicBezTo>
                <a:cubicBezTo>
                  <a:pt x="681" y="348"/>
                  <a:pt x="682" y="348"/>
                  <a:pt x="682" y="348"/>
                </a:cubicBezTo>
                <a:cubicBezTo>
                  <a:pt x="685" y="346"/>
                  <a:pt x="689" y="344"/>
                  <a:pt x="692" y="342"/>
                </a:cubicBezTo>
                <a:cubicBezTo>
                  <a:pt x="693" y="342"/>
                  <a:pt x="693" y="342"/>
                  <a:pt x="693" y="342"/>
                </a:cubicBezTo>
                <a:cubicBezTo>
                  <a:pt x="694" y="341"/>
                  <a:pt x="695" y="341"/>
                  <a:pt x="696" y="340"/>
                </a:cubicBezTo>
                <a:cubicBezTo>
                  <a:pt x="697" y="340"/>
                  <a:pt x="697" y="340"/>
                  <a:pt x="697" y="340"/>
                </a:cubicBezTo>
                <a:cubicBezTo>
                  <a:pt x="698" y="339"/>
                  <a:pt x="700" y="339"/>
                  <a:pt x="701" y="338"/>
                </a:cubicBezTo>
                <a:cubicBezTo>
                  <a:pt x="707" y="335"/>
                  <a:pt x="714" y="333"/>
                  <a:pt x="721" y="331"/>
                </a:cubicBezTo>
                <a:cubicBezTo>
                  <a:pt x="723" y="331"/>
                  <a:pt x="725" y="331"/>
                  <a:pt x="726" y="331"/>
                </a:cubicBezTo>
                <a:cubicBezTo>
                  <a:pt x="727" y="330"/>
                  <a:pt x="727" y="330"/>
                  <a:pt x="728" y="330"/>
                </a:cubicBezTo>
                <a:cubicBezTo>
                  <a:pt x="729" y="330"/>
                  <a:pt x="730" y="330"/>
                  <a:pt x="732" y="330"/>
                </a:cubicBezTo>
                <a:cubicBezTo>
                  <a:pt x="732" y="330"/>
                  <a:pt x="733" y="330"/>
                  <a:pt x="733" y="330"/>
                </a:cubicBezTo>
                <a:cubicBezTo>
                  <a:pt x="735" y="329"/>
                  <a:pt x="736" y="329"/>
                  <a:pt x="738" y="329"/>
                </a:cubicBezTo>
                <a:cubicBezTo>
                  <a:pt x="738" y="329"/>
                  <a:pt x="738" y="329"/>
                  <a:pt x="739" y="329"/>
                </a:cubicBezTo>
                <a:cubicBezTo>
                  <a:pt x="740" y="329"/>
                  <a:pt x="742" y="329"/>
                  <a:pt x="744" y="329"/>
                </a:cubicBezTo>
                <a:cubicBezTo>
                  <a:pt x="744" y="329"/>
                  <a:pt x="745" y="329"/>
                  <a:pt x="745" y="329"/>
                </a:cubicBezTo>
                <a:cubicBezTo>
                  <a:pt x="747" y="329"/>
                  <a:pt x="748" y="329"/>
                  <a:pt x="749" y="329"/>
                </a:cubicBezTo>
                <a:cubicBezTo>
                  <a:pt x="750" y="329"/>
                  <a:pt x="750" y="329"/>
                  <a:pt x="751" y="329"/>
                </a:cubicBezTo>
                <a:cubicBezTo>
                  <a:pt x="753" y="329"/>
                  <a:pt x="755" y="329"/>
                  <a:pt x="756" y="329"/>
                </a:cubicBezTo>
                <a:cubicBezTo>
                  <a:pt x="758" y="329"/>
                  <a:pt x="760" y="330"/>
                  <a:pt x="762" y="330"/>
                </a:cubicBezTo>
                <a:cubicBezTo>
                  <a:pt x="762" y="330"/>
                  <a:pt x="763" y="330"/>
                  <a:pt x="763" y="330"/>
                </a:cubicBezTo>
                <a:cubicBezTo>
                  <a:pt x="765" y="330"/>
                  <a:pt x="766" y="330"/>
                  <a:pt x="767" y="331"/>
                </a:cubicBezTo>
                <a:cubicBezTo>
                  <a:pt x="768" y="331"/>
                  <a:pt x="768" y="331"/>
                  <a:pt x="769" y="331"/>
                </a:cubicBezTo>
                <a:cubicBezTo>
                  <a:pt x="771" y="331"/>
                  <a:pt x="772" y="332"/>
                  <a:pt x="774" y="332"/>
                </a:cubicBezTo>
                <a:cubicBezTo>
                  <a:pt x="774" y="332"/>
                  <a:pt x="774" y="332"/>
                  <a:pt x="775" y="332"/>
                </a:cubicBezTo>
                <a:cubicBezTo>
                  <a:pt x="776" y="333"/>
                  <a:pt x="778" y="333"/>
                  <a:pt x="779" y="333"/>
                </a:cubicBezTo>
                <a:cubicBezTo>
                  <a:pt x="780" y="334"/>
                  <a:pt x="780" y="334"/>
                  <a:pt x="781" y="334"/>
                </a:cubicBezTo>
                <a:cubicBezTo>
                  <a:pt x="782" y="334"/>
                  <a:pt x="783" y="335"/>
                  <a:pt x="784" y="335"/>
                </a:cubicBezTo>
                <a:cubicBezTo>
                  <a:pt x="785" y="335"/>
                  <a:pt x="785" y="335"/>
                  <a:pt x="786" y="336"/>
                </a:cubicBezTo>
                <a:cubicBezTo>
                  <a:pt x="787" y="336"/>
                  <a:pt x="789" y="337"/>
                  <a:pt x="791" y="337"/>
                </a:cubicBezTo>
                <a:cubicBezTo>
                  <a:pt x="797" y="340"/>
                  <a:pt x="804" y="344"/>
                  <a:pt x="810" y="347"/>
                </a:cubicBezTo>
                <a:cubicBezTo>
                  <a:pt x="811" y="348"/>
                  <a:pt x="812" y="349"/>
                  <a:pt x="813" y="350"/>
                </a:cubicBezTo>
                <a:cubicBezTo>
                  <a:pt x="813" y="350"/>
                  <a:pt x="813" y="350"/>
                  <a:pt x="814" y="350"/>
                </a:cubicBezTo>
                <a:cubicBezTo>
                  <a:pt x="815" y="351"/>
                  <a:pt x="816" y="352"/>
                  <a:pt x="817" y="352"/>
                </a:cubicBezTo>
                <a:cubicBezTo>
                  <a:pt x="817" y="353"/>
                  <a:pt x="817" y="353"/>
                  <a:pt x="817" y="353"/>
                </a:cubicBezTo>
                <a:cubicBezTo>
                  <a:pt x="821" y="355"/>
                  <a:pt x="824" y="358"/>
                  <a:pt x="827" y="361"/>
                </a:cubicBezTo>
                <a:cubicBezTo>
                  <a:pt x="827" y="361"/>
                  <a:pt x="827" y="361"/>
                  <a:pt x="827" y="361"/>
                </a:cubicBezTo>
                <a:cubicBezTo>
                  <a:pt x="828" y="362"/>
                  <a:pt x="829" y="363"/>
                  <a:pt x="830" y="364"/>
                </a:cubicBezTo>
                <a:cubicBezTo>
                  <a:pt x="830" y="364"/>
                  <a:pt x="830" y="364"/>
                  <a:pt x="831" y="364"/>
                </a:cubicBezTo>
                <a:cubicBezTo>
                  <a:pt x="834" y="368"/>
                  <a:pt x="838" y="373"/>
                  <a:pt x="841" y="377"/>
                </a:cubicBezTo>
                <a:cubicBezTo>
                  <a:pt x="841" y="377"/>
                  <a:pt x="842" y="378"/>
                  <a:pt x="842" y="378"/>
                </a:cubicBezTo>
                <a:cubicBezTo>
                  <a:pt x="842" y="379"/>
                  <a:pt x="843" y="380"/>
                  <a:pt x="844" y="381"/>
                </a:cubicBezTo>
                <a:cubicBezTo>
                  <a:pt x="844" y="381"/>
                  <a:pt x="844" y="381"/>
                  <a:pt x="844" y="382"/>
                </a:cubicBezTo>
                <a:cubicBezTo>
                  <a:pt x="847" y="385"/>
                  <a:pt x="849" y="389"/>
                  <a:pt x="851" y="392"/>
                </a:cubicBezTo>
                <a:cubicBezTo>
                  <a:pt x="851" y="392"/>
                  <a:pt x="851" y="393"/>
                  <a:pt x="851" y="393"/>
                </a:cubicBezTo>
                <a:cubicBezTo>
                  <a:pt x="851" y="394"/>
                  <a:pt x="852" y="395"/>
                  <a:pt x="852" y="396"/>
                </a:cubicBezTo>
                <a:cubicBezTo>
                  <a:pt x="853" y="396"/>
                  <a:pt x="853" y="397"/>
                  <a:pt x="853" y="397"/>
                </a:cubicBezTo>
                <a:cubicBezTo>
                  <a:pt x="853" y="398"/>
                  <a:pt x="854" y="399"/>
                  <a:pt x="854" y="401"/>
                </a:cubicBezTo>
                <a:cubicBezTo>
                  <a:pt x="857" y="407"/>
                  <a:pt x="859" y="414"/>
                  <a:pt x="861" y="421"/>
                </a:cubicBezTo>
                <a:cubicBezTo>
                  <a:pt x="861" y="423"/>
                  <a:pt x="862" y="424"/>
                  <a:pt x="862" y="426"/>
                </a:cubicBezTo>
                <a:cubicBezTo>
                  <a:pt x="862" y="427"/>
                  <a:pt x="862" y="427"/>
                  <a:pt x="862" y="428"/>
                </a:cubicBezTo>
                <a:cubicBezTo>
                  <a:pt x="862" y="429"/>
                  <a:pt x="863" y="430"/>
                  <a:pt x="863" y="431"/>
                </a:cubicBezTo>
                <a:cubicBezTo>
                  <a:pt x="863" y="432"/>
                  <a:pt x="863" y="433"/>
                  <a:pt x="863" y="433"/>
                </a:cubicBezTo>
                <a:cubicBezTo>
                  <a:pt x="863" y="435"/>
                  <a:pt x="863" y="436"/>
                  <a:pt x="863" y="438"/>
                </a:cubicBezTo>
                <a:cubicBezTo>
                  <a:pt x="863" y="438"/>
                  <a:pt x="863" y="438"/>
                  <a:pt x="863" y="438"/>
                </a:cubicBezTo>
                <a:cubicBezTo>
                  <a:pt x="863" y="440"/>
                  <a:pt x="864" y="442"/>
                  <a:pt x="864" y="444"/>
                </a:cubicBezTo>
                <a:lnTo>
                  <a:pt x="864" y="445"/>
                </a:lnTo>
                <a:cubicBezTo>
                  <a:pt x="864" y="447"/>
                  <a:pt x="864" y="448"/>
                  <a:pt x="864" y="449"/>
                </a:cubicBezTo>
                <a:cubicBezTo>
                  <a:pt x="864" y="450"/>
                  <a:pt x="864" y="450"/>
                  <a:pt x="864" y="451"/>
                </a:cubicBezTo>
                <a:cubicBezTo>
                  <a:pt x="863" y="453"/>
                  <a:pt x="863" y="454"/>
                  <a:pt x="863" y="456"/>
                </a:cubicBezTo>
                <a:cubicBezTo>
                  <a:pt x="863" y="458"/>
                  <a:pt x="863" y="460"/>
                  <a:pt x="863" y="462"/>
                </a:cubicBezTo>
                <a:close/>
                <a:moveTo>
                  <a:pt x="942" y="498"/>
                </a:moveTo>
                <a:lnTo>
                  <a:pt x="948" y="429"/>
                </a:lnTo>
                <a:lnTo>
                  <a:pt x="908" y="425"/>
                </a:lnTo>
                <a:cubicBezTo>
                  <a:pt x="906" y="406"/>
                  <a:pt x="900" y="387"/>
                  <a:pt x="891" y="370"/>
                </a:cubicBezTo>
                <a:lnTo>
                  <a:pt x="922" y="344"/>
                </a:lnTo>
                <a:lnTo>
                  <a:pt x="877" y="291"/>
                </a:lnTo>
                <a:lnTo>
                  <a:pt x="846" y="317"/>
                </a:lnTo>
                <a:cubicBezTo>
                  <a:pt x="831" y="305"/>
                  <a:pt x="814" y="296"/>
                  <a:pt x="795" y="290"/>
                </a:cubicBezTo>
                <a:lnTo>
                  <a:pt x="798" y="250"/>
                </a:lnTo>
                <a:lnTo>
                  <a:pt x="729" y="244"/>
                </a:lnTo>
                <a:lnTo>
                  <a:pt x="725" y="284"/>
                </a:lnTo>
                <a:cubicBezTo>
                  <a:pt x="706" y="287"/>
                  <a:pt x="687" y="293"/>
                  <a:pt x="670" y="302"/>
                </a:cubicBezTo>
                <a:lnTo>
                  <a:pt x="644" y="271"/>
                </a:lnTo>
                <a:lnTo>
                  <a:pt x="591" y="316"/>
                </a:lnTo>
                <a:lnTo>
                  <a:pt x="617" y="346"/>
                </a:lnTo>
                <a:cubicBezTo>
                  <a:pt x="605" y="362"/>
                  <a:pt x="596" y="379"/>
                  <a:pt x="590" y="398"/>
                </a:cubicBezTo>
                <a:lnTo>
                  <a:pt x="550" y="394"/>
                </a:lnTo>
                <a:lnTo>
                  <a:pt x="544" y="464"/>
                </a:lnTo>
                <a:lnTo>
                  <a:pt x="584" y="467"/>
                </a:lnTo>
                <a:cubicBezTo>
                  <a:pt x="587" y="487"/>
                  <a:pt x="593" y="505"/>
                  <a:pt x="602" y="522"/>
                </a:cubicBezTo>
                <a:lnTo>
                  <a:pt x="571" y="548"/>
                </a:lnTo>
                <a:lnTo>
                  <a:pt x="616" y="601"/>
                </a:lnTo>
                <a:lnTo>
                  <a:pt x="647" y="575"/>
                </a:lnTo>
                <a:cubicBezTo>
                  <a:pt x="662" y="587"/>
                  <a:pt x="679" y="596"/>
                  <a:pt x="698" y="602"/>
                </a:cubicBezTo>
                <a:lnTo>
                  <a:pt x="694" y="642"/>
                </a:lnTo>
                <a:lnTo>
                  <a:pt x="764" y="648"/>
                </a:lnTo>
                <a:lnTo>
                  <a:pt x="767" y="608"/>
                </a:lnTo>
                <a:cubicBezTo>
                  <a:pt x="787" y="606"/>
                  <a:pt x="805" y="600"/>
                  <a:pt x="822" y="591"/>
                </a:cubicBezTo>
                <a:lnTo>
                  <a:pt x="848" y="621"/>
                </a:lnTo>
                <a:lnTo>
                  <a:pt x="901" y="577"/>
                </a:lnTo>
                <a:lnTo>
                  <a:pt x="876" y="546"/>
                </a:lnTo>
                <a:cubicBezTo>
                  <a:pt x="887" y="531"/>
                  <a:pt x="896" y="513"/>
                  <a:pt x="902" y="494"/>
                </a:cubicBezTo>
                <a:lnTo>
                  <a:pt x="942" y="49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4C54"/>
              </a:solidFill>
              <a:latin typeface="Arial" panose="020B0604020202020204" pitchFamily="34" charset="0"/>
            </a:endParaRPr>
          </a:p>
        </p:txBody>
      </p:sp>
      <p:sp>
        <p:nvSpPr>
          <p:cNvPr id="22" name="Oval 39"/>
          <p:cNvSpPr>
            <a:spLocks noChangeAspect="1" noChangeArrowheads="1"/>
          </p:cNvSpPr>
          <p:nvPr/>
        </p:nvSpPr>
        <p:spPr bwMode="auto">
          <a:xfrm>
            <a:off x="5160963" y="5298281"/>
            <a:ext cx="173037" cy="158750"/>
          </a:xfrm>
          <a:prstGeom prst="ellipse">
            <a:avLst/>
          </a:prstGeom>
          <a:solidFill>
            <a:srgbClr val="009EB0"/>
          </a:solidFill>
          <a:ln w="28575">
            <a:solidFill>
              <a:srgbClr val="FFFFFF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仿宋_GB2312" pitchFamily="1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3" name="Oval 40"/>
          <p:cNvSpPr>
            <a:spLocks noChangeAspect="1" noChangeArrowheads="1"/>
          </p:cNvSpPr>
          <p:nvPr/>
        </p:nvSpPr>
        <p:spPr bwMode="auto">
          <a:xfrm>
            <a:off x="5167313" y="5877719"/>
            <a:ext cx="173037" cy="158750"/>
          </a:xfrm>
          <a:prstGeom prst="ellipse">
            <a:avLst/>
          </a:prstGeom>
          <a:solidFill>
            <a:srgbClr val="009EB0"/>
          </a:solidFill>
          <a:ln w="28575">
            <a:solidFill>
              <a:srgbClr val="FFFFFF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仿宋_GB2312" pitchFamily="1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4" name="TextBox 83"/>
          <p:cNvSpPr txBox="1">
            <a:spLocks noChangeArrowheads="1"/>
          </p:cNvSpPr>
          <p:nvPr/>
        </p:nvSpPr>
        <p:spPr bwMode="auto">
          <a:xfrm>
            <a:off x="5311775" y="5115719"/>
            <a:ext cx="285908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仿宋_GB2312" pitchFamily="1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zh-CN" altLang="en-US" sz="2800" smtClean="0">
                <a:solidFill>
                  <a:srgbClr val="004C54"/>
                </a:solidFill>
                <a:latin typeface="微软雅黑" panose="020B0503020204020204" pitchFamily="34" charset="-122"/>
              </a:rPr>
              <a:t> 系统</a:t>
            </a:r>
            <a:r>
              <a:rPr lang="zh-CN" altLang="en-US" sz="2800">
                <a:solidFill>
                  <a:srgbClr val="004C54"/>
                </a:solidFill>
                <a:latin typeface="微软雅黑" panose="020B0503020204020204" pitchFamily="34" charset="-122"/>
              </a:rPr>
              <a:t>测试</a:t>
            </a:r>
          </a:p>
        </p:txBody>
      </p:sp>
      <p:sp>
        <p:nvSpPr>
          <p:cNvPr id="25" name="TextBox 84"/>
          <p:cNvSpPr txBox="1">
            <a:spLocks noChangeArrowheads="1"/>
          </p:cNvSpPr>
          <p:nvPr/>
        </p:nvSpPr>
        <p:spPr bwMode="auto">
          <a:xfrm>
            <a:off x="5341938" y="5695156"/>
            <a:ext cx="285908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仿宋_GB2312" pitchFamily="1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zh-CN" altLang="en-US" sz="2800" smtClean="0">
                <a:solidFill>
                  <a:srgbClr val="004C54"/>
                </a:solidFill>
                <a:latin typeface="微软雅黑" panose="020B0503020204020204" pitchFamily="34" charset="-122"/>
              </a:rPr>
              <a:t> 作品展示</a:t>
            </a:r>
            <a:endParaRPr lang="zh-CN" altLang="en-US" sz="2800">
              <a:solidFill>
                <a:srgbClr val="004C54"/>
              </a:solidFill>
              <a:latin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3789962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202"/>
          <a:stretch>
            <a:fillRect/>
          </a:stretch>
        </p:blipFill>
        <p:spPr bwMode="auto">
          <a:xfrm>
            <a:off x="0" y="0"/>
            <a:ext cx="2814149" cy="484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片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" r="-5623" b="29961"/>
          <a:stretch>
            <a:fillRect/>
          </a:stretch>
        </p:blipFill>
        <p:spPr bwMode="auto">
          <a:xfrm>
            <a:off x="0" y="4305300"/>
            <a:ext cx="3800371" cy="2552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13"/>
          <p:cNvPicPr preferRelativeResize="0"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024"/>
          <a:stretch/>
        </p:blipFill>
        <p:spPr>
          <a:xfrm>
            <a:off x="11016131" y="6433706"/>
            <a:ext cx="1175869" cy="20312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184" b="23161"/>
          <a:stretch>
            <a:fillRect/>
          </a:stretch>
        </p:blipFill>
        <p:spPr bwMode="auto">
          <a:xfrm>
            <a:off x="8267756" y="2391569"/>
            <a:ext cx="3924244" cy="3827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组合 6"/>
          <p:cNvGrpSpPr/>
          <p:nvPr/>
        </p:nvGrpSpPr>
        <p:grpSpPr>
          <a:xfrm>
            <a:off x="-4763" y="6512561"/>
            <a:ext cx="12196763" cy="350202"/>
            <a:chOff x="-4763" y="6512561"/>
            <a:chExt cx="12196763" cy="350202"/>
          </a:xfrm>
        </p:grpSpPr>
        <p:sp>
          <p:nvSpPr>
            <p:cNvPr id="11" name="矩形 10"/>
            <p:cNvSpPr/>
            <p:nvPr/>
          </p:nvSpPr>
          <p:spPr>
            <a:xfrm>
              <a:off x="-4763" y="6708901"/>
              <a:ext cx="12196763" cy="153862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3765"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 sz="1350" b="1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" name="矩形 1"/>
            <p:cNvSpPr/>
            <p:nvPr/>
          </p:nvSpPr>
          <p:spPr>
            <a:xfrm>
              <a:off x="0" y="6512561"/>
              <a:ext cx="3812178" cy="195571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直角三角形 2"/>
            <p:cNvSpPr/>
            <p:nvPr/>
          </p:nvSpPr>
          <p:spPr>
            <a:xfrm>
              <a:off x="3807107" y="6515632"/>
              <a:ext cx="281092" cy="192500"/>
            </a:xfrm>
            <a:prstGeom prst="rtTriangle">
              <a:avLst/>
            </a:prstGeom>
            <a:solidFill>
              <a:schemeClr val="bg2">
                <a:lumMod val="25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1" name="TextBox 9"/>
          <p:cNvSpPr txBox="1"/>
          <p:nvPr/>
        </p:nvSpPr>
        <p:spPr>
          <a:xfrm>
            <a:off x="368431" y="6606049"/>
            <a:ext cx="143353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© </a:t>
            </a:r>
            <a:r>
              <a:rPr lang="en-US" sz="900" b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2018 </a:t>
            </a:r>
            <a:r>
              <a:rPr lang="en-US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Synopsys, Inc</a:t>
            </a:r>
            <a:r>
              <a:rPr lang="en-US" sz="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</p:txBody>
      </p:sp>
      <p:grpSp>
        <p:nvGrpSpPr>
          <p:cNvPr id="10" name="组合 9"/>
          <p:cNvGrpSpPr/>
          <p:nvPr/>
        </p:nvGrpSpPr>
        <p:grpSpPr>
          <a:xfrm>
            <a:off x="-4763" y="-3899"/>
            <a:ext cx="12782741" cy="364174"/>
            <a:chOff x="-4764" y="1565779"/>
            <a:chExt cx="12782741" cy="364174"/>
          </a:xfrm>
        </p:grpSpPr>
        <p:grpSp>
          <p:nvGrpSpPr>
            <p:cNvPr id="42" name="组合 41"/>
            <p:cNvGrpSpPr/>
            <p:nvPr/>
          </p:nvGrpSpPr>
          <p:grpSpPr>
            <a:xfrm rot="10800000">
              <a:off x="-4764" y="1565779"/>
              <a:ext cx="12196763" cy="350202"/>
              <a:chOff x="-4763" y="6512561"/>
              <a:chExt cx="12196763" cy="350202"/>
            </a:xfrm>
          </p:grpSpPr>
          <p:sp>
            <p:nvSpPr>
              <p:cNvPr id="43" name="矩形 42"/>
              <p:cNvSpPr/>
              <p:nvPr/>
            </p:nvSpPr>
            <p:spPr>
              <a:xfrm>
                <a:off x="-4763" y="6708901"/>
                <a:ext cx="12196763" cy="153862"/>
              </a:xfrm>
              <a:prstGeom prst="rect">
                <a:avLst/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3765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1350" b="1">
                  <a:solidFill>
                    <a:prstClr val="white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4" name="矩形 43"/>
              <p:cNvSpPr/>
              <p:nvPr/>
            </p:nvSpPr>
            <p:spPr>
              <a:xfrm>
                <a:off x="0" y="6512561"/>
                <a:ext cx="3812178" cy="195571"/>
              </a:xfrm>
              <a:prstGeom prst="rect">
                <a:avLst/>
              </a:prstGeom>
              <a:solidFill>
                <a:schemeClr val="bg2">
                  <a:lumMod val="25000"/>
                </a:schemeClr>
              </a:soli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" name="直角三角形 44"/>
              <p:cNvSpPr/>
              <p:nvPr/>
            </p:nvSpPr>
            <p:spPr>
              <a:xfrm>
                <a:off x="3807107" y="6515632"/>
                <a:ext cx="281092" cy="192500"/>
              </a:xfrm>
              <a:prstGeom prst="rtTriangle">
                <a:avLst/>
              </a:prstGeom>
              <a:solidFill>
                <a:schemeClr val="bg2">
                  <a:lumMod val="25000"/>
                </a:schemeClr>
              </a:soli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46" name="TextBox 9"/>
            <p:cNvSpPr txBox="1"/>
            <p:nvPr/>
          </p:nvSpPr>
          <p:spPr>
            <a:xfrm>
              <a:off x="8099037" y="1591399"/>
              <a:ext cx="467894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b="1" baseline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 2018</a:t>
              </a:r>
              <a:r>
                <a:rPr lang="en-US" sz="1600" b="1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600" b="1" baseline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Synopsys </a:t>
              </a:r>
              <a:r>
                <a:rPr lang="en-US" sz="1600" b="1" baseline="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ARC Design Competition</a:t>
              </a:r>
              <a:endPara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149723" y="360275"/>
            <a:ext cx="3157325" cy="604837"/>
            <a:chOff x="427038" y="176213"/>
            <a:chExt cx="3157325" cy="604837"/>
          </a:xfrm>
        </p:grpSpPr>
        <p:sp>
          <p:nvSpPr>
            <p:cNvPr id="18" name="TextBox 27"/>
            <p:cNvSpPr txBox="1">
              <a:spLocks noChangeArrowheads="1"/>
            </p:cNvSpPr>
            <p:nvPr/>
          </p:nvSpPr>
          <p:spPr bwMode="auto">
            <a:xfrm>
              <a:off x="1012825" y="176213"/>
              <a:ext cx="2571538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200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accent1"/>
                  </a:solidFill>
                  <a:latin typeface="Arial" panose="020B0604020202020204" pitchFamily="34" charset="0"/>
                  <a:ea typeface="仿宋_GB2312" pitchFamily="1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3200" b="1" smtClean="0">
                  <a:solidFill>
                    <a:schemeClr val="tx1"/>
                  </a:solidFill>
                  <a:latin typeface="微软雅黑" panose="020B0503020204020204" pitchFamily="34" charset="-122"/>
                </a:rPr>
                <a:t>4.1 </a:t>
              </a:r>
              <a:r>
                <a:rPr lang="zh-CN" altLang="en-US" sz="3200" b="1" smtClean="0">
                  <a:solidFill>
                    <a:schemeClr val="tx1"/>
                  </a:solidFill>
                  <a:latin typeface="微软雅黑" panose="020B0503020204020204" pitchFamily="34" charset="-122"/>
                </a:rPr>
                <a:t>系统测试</a:t>
              </a:r>
              <a:endParaRPr lang="zh-CN" altLang="en-US" sz="3200" b="1">
                <a:solidFill>
                  <a:schemeClr val="tx1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19" name="Freeform 5"/>
            <p:cNvSpPr>
              <a:spLocks/>
            </p:cNvSpPr>
            <p:nvPr/>
          </p:nvSpPr>
          <p:spPr bwMode="auto">
            <a:xfrm>
              <a:off x="427038" y="220663"/>
              <a:ext cx="474662" cy="560387"/>
            </a:xfrm>
            <a:custGeom>
              <a:avLst/>
              <a:gdLst>
                <a:gd name="T0" fmla="*/ 2147483646 w 574"/>
                <a:gd name="T1" fmla="*/ 2147483646 h 681"/>
                <a:gd name="T2" fmla="*/ 2147483646 w 574"/>
                <a:gd name="T3" fmla="*/ 2147483646 h 681"/>
                <a:gd name="T4" fmla="*/ 2147483646 w 574"/>
                <a:gd name="T5" fmla="*/ 2147483646 h 681"/>
                <a:gd name="T6" fmla="*/ 2147483646 w 574"/>
                <a:gd name="T7" fmla="*/ 2147483646 h 681"/>
                <a:gd name="T8" fmla="*/ 2147483646 w 574"/>
                <a:gd name="T9" fmla="*/ 2147483646 h 681"/>
                <a:gd name="T10" fmla="*/ 2147483646 w 574"/>
                <a:gd name="T11" fmla="*/ 2147483646 h 681"/>
                <a:gd name="T12" fmla="*/ 2147483646 w 574"/>
                <a:gd name="T13" fmla="*/ 2147483646 h 681"/>
                <a:gd name="T14" fmla="*/ 2147483646 w 574"/>
                <a:gd name="T15" fmla="*/ 2147483646 h 681"/>
                <a:gd name="T16" fmla="*/ 2147483646 w 574"/>
                <a:gd name="T17" fmla="*/ 0 h 681"/>
                <a:gd name="T18" fmla="*/ 2147483646 w 574"/>
                <a:gd name="T19" fmla="*/ 2147483646 h 681"/>
                <a:gd name="T20" fmla="*/ 2147483646 w 574"/>
                <a:gd name="T21" fmla="*/ 2147483646 h 681"/>
                <a:gd name="T22" fmla="*/ 2147483646 w 574"/>
                <a:gd name="T23" fmla="*/ 2147483646 h 681"/>
                <a:gd name="T24" fmla="*/ 2147483646 w 574"/>
                <a:gd name="T25" fmla="*/ 2147483646 h 681"/>
                <a:gd name="T26" fmla="*/ 2147483646 w 574"/>
                <a:gd name="T27" fmla="*/ 2147483646 h 681"/>
                <a:gd name="T28" fmla="*/ 2147483646 w 574"/>
                <a:gd name="T29" fmla="*/ 2147483646 h 681"/>
                <a:gd name="T30" fmla="*/ 2147483646 w 574"/>
                <a:gd name="T31" fmla="*/ 2147483646 h 681"/>
                <a:gd name="T32" fmla="*/ 2147483646 w 574"/>
                <a:gd name="T33" fmla="*/ 2147483646 h 681"/>
                <a:gd name="T34" fmla="*/ 2147483646 w 574"/>
                <a:gd name="T35" fmla="*/ 2147483646 h 681"/>
                <a:gd name="T36" fmla="*/ 2147483646 w 574"/>
                <a:gd name="T37" fmla="*/ 2147483646 h 681"/>
                <a:gd name="T38" fmla="*/ 0 w 574"/>
                <a:gd name="T39" fmla="*/ 2147483646 h 681"/>
                <a:gd name="T40" fmla="*/ 2147483646 w 574"/>
                <a:gd name="T41" fmla="*/ 2147483646 h 681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574" h="681">
                  <a:moveTo>
                    <a:pt x="120" y="441"/>
                  </a:moveTo>
                  <a:cubicBezTo>
                    <a:pt x="153" y="441"/>
                    <a:pt x="183" y="454"/>
                    <a:pt x="205" y="476"/>
                  </a:cubicBezTo>
                  <a:lnTo>
                    <a:pt x="389" y="329"/>
                  </a:lnTo>
                  <a:cubicBezTo>
                    <a:pt x="383" y="317"/>
                    <a:pt x="380" y="303"/>
                    <a:pt x="380" y="289"/>
                  </a:cubicBezTo>
                  <a:cubicBezTo>
                    <a:pt x="380" y="271"/>
                    <a:pt x="384" y="255"/>
                    <a:pt x="392" y="241"/>
                  </a:cubicBezTo>
                  <a:lnTo>
                    <a:pt x="270" y="138"/>
                  </a:lnTo>
                  <a:cubicBezTo>
                    <a:pt x="256" y="151"/>
                    <a:pt x="237" y="159"/>
                    <a:pt x="217" y="159"/>
                  </a:cubicBezTo>
                  <a:cubicBezTo>
                    <a:pt x="173" y="159"/>
                    <a:pt x="137" y="123"/>
                    <a:pt x="137" y="79"/>
                  </a:cubicBezTo>
                  <a:cubicBezTo>
                    <a:pt x="137" y="36"/>
                    <a:pt x="173" y="0"/>
                    <a:pt x="217" y="0"/>
                  </a:cubicBezTo>
                  <a:cubicBezTo>
                    <a:pt x="260" y="0"/>
                    <a:pt x="296" y="36"/>
                    <a:pt x="296" y="79"/>
                  </a:cubicBezTo>
                  <a:cubicBezTo>
                    <a:pt x="296" y="91"/>
                    <a:pt x="293" y="103"/>
                    <a:pt x="289" y="113"/>
                  </a:cubicBezTo>
                  <a:lnTo>
                    <a:pt x="412" y="217"/>
                  </a:lnTo>
                  <a:cubicBezTo>
                    <a:pt x="429" y="201"/>
                    <a:pt x="452" y="192"/>
                    <a:pt x="477" y="192"/>
                  </a:cubicBezTo>
                  <a:cubicBezTo>
                    <a:pt x="530" y="192"/>
                    <a:pt x="574" y="235"/>
                    <a:pt x="574" y="289"/>
                  </a:cubicBezTo>
                  <a:cubicBezTo>
                    <a:pt x="574" y="342"/>
                    <a:pt x="530" y="386"/>
                    <a:pt x="477" y="386"/>
                  </a:cubicBezTo>
                  <a:cubicBezTo>
                    <a:pt x="449" y="386"/>
                    <a:pt x="424" y="374"/>
                    <a:pt x="406" y="355"/>
                  </a:cubicBezTo>
                  <a:lnTo>
                    <a:pt x="224" y="501"/>
                  </a:lnTo>
                  <a:cubicBezTo>
                    <a:pt x="234" y="518"/>
                    <a:pt x="240" y="539"/>
                    <a:pt x="240" y="561"/>
                  </a:cubicBezTo>
                  <a:cubicBezTo>
                    <a:pt x="240" y="627"/>
                    <a:pt x="186" y="681"/>
                    <a:pt x="120" y="681"/>
                  </a:cubicBezTo>
                  <a:cubicBezTo>
                    <a:pt x="54" y="681"/>
                    <a:pt x="0" y="627"/>
                    <a:pt x="0" y="561"/>
                  </a:cubicBezTo>
                  <a:cubicBezTo>
                    <a:pt x="0" y="495"/>
                    <a:pt x="54" y="441"/>
                    <a:pt x="120" y="44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" name="Freeform 5"/>
            <p:cNvSpPr>
              <a:spLocks/>
            </p:cNvSpPr>
            <p:nvPr/>
          </p:nvSpPr>
          <p:spPr bwMode="auto">
            <a:xfrm>
              <a:off x="427038" y="220663"/>
              <a:ext cx="474662" cy="560387"/>
            </a:xfrm>
            <a:custGeom>
              <a:avLst/>
              <a:gdLst>
                <a:gd name="T0" fmla="*/ 2147483646 w 574"/>
                <a:gd name="T1" fmla="*/ 2147483646 h 681"/>
                <a:gd name="T2" fmla="*/ 2147483646 w 574"/>
                <a:gd name="T3" fmla="*/ 2147483646 h 681"/>
                <a:gd name="T4" fmla="*/ 2147483646 w 574"/>
                <a:gd name="T5" fmla="*/ 2147483646 h 681"/>
                <a:gd name="T6" fmla="*/ 2147483646 w 574"/>
                <a:gd name="T7" fmla="*/ 2147483646 h 681"/>
                <a:gd name="T8" fmla="*/ 2147483646 w 574"/>
                <a:gd name="T9" fmla="*/ 2147483646 h 681"/>
                <a:gd name="T10" fmla="*/ 2147483646 w 574"/>
                <a:gd name="T11" fmla="*/ 2147483646 h 681"/>
                <a:gd name="T12" fmla="*/ 2147483646 w 574"/>
                <a:gd name="T13" fmla="*/ 2147483646 h 681"/>
                <a:gd name="T14" fmla="*/ 2147483646 w 574"/>
                <a:gd name="T15" fmla="*/ 2147483646 h 681"/>
                <a:gd name="T16" fmla="*/ 2147483646 w 574"/>
                <a:gd name="T17" fmla="*/ 0 h 681"/>
                <a:gd name="T18" fmla="*/ 2147483646 w 574"/>
                <a:gd name="T19" fmla="*/ 2147483646 h 681"/>
                <a:gd name="T20" fmla="*/ 2147483646 w 574"/>
                <a:gd name="T21" fmla="*/ 2147483646 h 681"/>
                <a:gd name="T22" fmla="*/ 2147483646 w 574"/>
                <a:gd name="T23" fmla="*/ 2147483646 h 681"/>
                <a:gd name="T24" fmla="*/ 2147483646 w 574"/>
                <a:gd name="T25" fmla="*/ 2147483646 h 681"/>
                <a:gd name="T26" fmla="*/ 2147483646 w 574"/>
                <a:gd name="T27" fmla="*/ 2147483646 h 681"/>
                <a:gd name="T28" fmla="*/ 2147483646 w 574"/>
                <a:gd name="T29" fmla="*/ 2147483646 h 681"/>
                <a:gd name="T30" fmla="*/ 2147483646 w 574"/>
                <a:gd name="T31" fmla="*/ 2147483646 h 681"/>
                <a:gd name="T32" fmla="*/ 2147483646 w 574"/>
                <a:gd name="T33" fmla="*/ 2147483646 h 681"/>
                <a:gd name="T34" fmla="*/ 2147483646 w 574"/>
                <a:gd name="T35" fmla="*/ 2147483646 h 681"/>
                <a:gd name="T36" fmla="*/ 2147483646 w 574"/>
                <a:gd name="T37" fmla="*/ 2147483646 h 681"/>
                <a:gd name="T38" fmla="*/ 0 w 574"/>
                <a:gd name="T39" fmla="*/ 2147483646 h 681"/>
                <a:gd name="T40" fmla="*/ 2147483646 w 574"/>
                <a:gd name="T41" fmla="*/ 2147483646 h 681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574" h="681">
                  <a:moveTo>
                    <a:pt x="120" y="441"/>
                  </a:moveTo>
                  <a:cubicBezTo>
                    <a:pt x="153" y="441"/>
                    <a:pt x="183" y="454"/>
                    <a:pt x="205" y="476"/>
                  </a:cubicBezTo>
                  <a:lnTo>
                    <a:pt x="389" y="329"/>
                  </a:lnTo>
                  <a:cubicBezTo>
                    <a:pt x="383" y="317"/>
                    <a:pt x="380" y="303"/>
                    <a:pt x="380" y="289"/>
                  </a:cubicBezTo>
                  <a:cubicBezTo>
                    <a:pt x="380" y="271"/>
                    <a:pt x="384" y="255"/>
                    <a:pt x="392" y="241"/>
                  </a:cubicBezTo>
                  <a:lnTo>
                    <a:pt x="270" y="138"/>
                  </a:lnTo>
                  <a:cubicBezTo>
                    <a:pt x="256" y="151"/>
                    <a:pt x="237" y="159"/>
                    <a:pt x="217" y="159"/>
                  </a:cubicBezTo>
                  <a:cubicBezTo>
                    <a:pt x="173" y="159"/>
                    <a:pt x="137" y="123"/>
                    <a:pt x="137" y="79"/>
                  </a:cubicBezTo>
                  <a:cubicBezTo>
                    <a:pt x="137" y="36"/>
                    <a:pt x="173" y="0"/>
                    <a:pt x="217" y="0"/>
                  </a:cubicBezTo>
                  <a:cubicBezTo>
                    <a:pt x="260" y="0"/>
                    <a:pt x="296" y="36"/>
                    <a:pt x="296" y="79"/>
                  </a:cubicBezTo>
                  <a:cubicBezTo>
                    <a:pt x="296" y="91"/>
                    <a:pt x="293" y="103"/>
                    <a:pt x="289" y="113"/>
                  </a:cubicBezTo>
                  <a:lnTo>
                    <a:pt x="412" y="217"/>
                  </a:lnTo>
                  <a:cubicBezTo>
                    <a:pt x="429" y="201"/>
                    <a:pt x="452" y="192"/>
                    <a:pt x="477" y="192"/>
                  </a:cubicBezTo>
                  <a:cubicBezTo>
                    <a:pt x="530" y="192"/>
                    <a:pt x="574" y="235"/>
                    <a:pt x="574" y="289"/>
                  </a:cubicBezTo>
                  <a:cubicBezTo>
                    <a:pt x="574" y="342"/>
                    <a:pt x="530" y="386"/>
                    <a:pt x="477" y="386"/>
                  </a:cubicBezTo>
                  <a:cubicBezTo>
                    <a:pt x="449" y="386"/>
                    <a:pt x="424" y="374"/>
                    <a:pt x="406" y="355"/>
                  </a:cubicBezTo>
                  <a:lnTo>
                    <a:pt x="224" y="501"/>
                  </a:lnTo>
                  <a:cubicBezTo>
                    <a:pt x="234" y="518"/>
                    <a:pt x="240" y="539"/>
                    <a:pt x="240" y="561"/>
                  </a:cubicBezTo>
                  <a:cubicBezTo>
                    <a:pt x="240" y="627"/>
                    <a:pt x="186" y="681"/>
                    <a:pt x="120" y="681"/>
                  </a:cubicBezTo>
                  <a:cubicBezTo>
                    <a:pt x="54" y="681"/>
                    <a:pt x="0" y="627"/>
                    <a:pt x="0" y="561"/>
                  </a:cubicBezTo>
                  <a:cubicBezTo>
                    <a:pt x="0" y="495"/>
                    <a:pt x="54" y="441"/>
                    <a:pt x="120" y="44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pic>
        <p:nvPicPr>
          <p:cNvPr id="21" name="图片 20"/>
          <p:cNvPicPr/>
          <p:nvPr/>
        </p:nvPicPr>
        <p:blipFill>
          <a:blip r:embed="rId5"/>
          <a:stretch>
            <a:fillRect/>
          </a:stretch>
        </p:blipFill>
        <p:spPr>
          <a:xfrm>
            <a:off x="1085092" y="2258252"/>
            <a:ext cx="2011045" cy="1231900"/>
          </a:xfrm>
          <a:prstGeom prst="rect">
            <a:avLst/>
          </a:prstGeom>
        </p:spPr>
      </p:pic>
      <p:pic>
        <p:nvPicPr>
          <p:cNvPr id="22" name="图片 21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199" y="4444870"/>
            <a:ext cx="2010833" cy="1197612"/>
          </a:xfrm>
          <a:prstGeom prst="rect">
            <a:avLst/>
          </a:prstGeom>
          <a:noFill/>
        </p:spPr>
      </p:pic>
      <p:pic>
        <p:nvPicPr>
          <p:cNvPr id="25" name="图片 24" descr="C:\Users\zhaobo\Documents\Tencent Files\573495741\FileRecv\MobileFile\IMG_20180520_132837.jpg"/>
          <p:cNvPicPr/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64" t="23114" r="31363" b="50757"/>
          <a:stretch/>
        </p:blipFill>
        <p:spPr bwMode="auto">
          <a:xfrm>
            <a:off x="9036485" y="3372153"/>
            <a:ext cx="2386785" cy="1671523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6" name="TextBox 27"/>
          <p:cNvSpPr txBox="1">
            <a:spLocks noChangeArrowheads="1"/>
          </p:cNvSpPr>
          <p:nvPr/>
        </p:nvSpPr>
        <p:spPr bwMode="auto">
          <a:xfrm>
            <a:off x="1398377" y="1187928"/>
            <a:ext cx="141577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仿宋_GB2312" pitchFamily="1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</a:rPr>
              <a:t>目标</a:t>
            </a:r>
            <a:r>
              <a:rPr lang="zh-CN" altLang="en-US" sz="2400" b="1" dirty="0" smtClean="0">
                <a:solidFill>
                  <a:schemeClr val="tx1"/>
                </a:solidFill>
                <a:latin typeface="微软雅黑" panose="020B0503020204020204" pitchFamily="34" charset="-122"/>
              </a:rPr>
              <a:t>检测</a:t>
            </a:r>
            <a:endParaRPr lang="zh-CN" altLang="en-US" sz="2400" b="1" dirty="0">
              <a:solidFill>
                <a:schemeClr val="tx1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13989" y="4053195"/>
            <a:ext cx="3559258" cy="2165836"/>
          </a:xfrm>
          <a:prstGeom prst="rect">
            <a:avLst/>
          </a:prstGeom>
          <a:ln>
            <a:solidFill>
              <a:schemeClr val="tx1"/>
            </a:solidFill>
            <a:prstDash val="dashDot"/>
          </a:ln>
          <a:effectLst/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13989" y="1748999"/>
            <a:ext cx="3559258" cy="1896806"/>
          </a:xfrm>
          <a:prstGeom prst="rect">
            <a:avLst/>
          </a:prstGeom>
          <a:ln>
            <a:solidFill>
              <a:schemeClr val="tx1"/>
            </a:solidFill>
            <a:prstDash val="dashDot"/>
          </a:ln>
        </p:spPr>
      </p:pic>
      <p:sp>
        <p:nvSpPr>
          <p:cNvPr id="29" name="TextBox 27"/>
          <p:cNvSpPr txBox="1">
            <a:spLocks noChangeArrowheads="1"/>
          </p:cNvSpPr>
          <p:nvPr/>
        </p:nvSpPr>
        <p:spPr bwMode="auto">
          <a:xfrm>
            <a:off x="5326177" y="1187929"/>
            <a:ext cx="141577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仿宋_GB2312" pitchFamily="1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 dirty="0" smtClean="0">
                <a:solidFill>
                  <a:schemeClr val="tx1"/>
                </a:solidFill>
                <a:latin typeface="微软雅黑" panose="020B0503020204020204" pitchFamily="34" charset="-122"/>
              </a:rPr>
              <a:t>远程提醒</a:t>
            </a:r>
            <a:endParaRPr lang="zh-CN" altLang="en-US" sz="2400" b="1" dirty="0">
              <a:solidFill>
                <a:schemeClr val="tx1"/>
              </a:solidFill>
              <a:latin typeface="微软雅黑" panose="020B0503020204020204" pitchFamily="34" charset="-122"/>
            </a:endParaRPr>
          </a:p>
        </p:txBody>
      </p:sp>
      <p:sp>
        <p:nvSpPr>
          <p:cNvPr id="30" name="TextBox 27"/>
          <p:cNvSpPr txBox="1">
            <a:spLocks noChangeArrowheads="1"/>
          </p:cNvSpPr>
          <p:nvPr/>
        </p:nvSpPr>
        <p:spPr bwMode="auto">
          <a:xfrm>
            <a:off x="9573262" y="2363934"/>
            <a:ext cx="141577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仿宋_GB2312" pitchFamily="1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 dirty="0" smtClean="0">
                <a:solidFill>
                  <a:schemeClr val="tx1"/>
                </a:solidFill>
                <a:latin typeface="微软雅黑" panose="020B0503020204020204" pitchFamily="34" charset="-122"/>
              </a:rPr>
              <a:t>环境监测</a:t>
            </a:r>
            <a:endParaRPr lang="zh-CN" altLang="en-US" sz="2400" b="1" dirty="0">
              <a:solidFill>
                <a:schemeClr val="tx1"/>
              </a:solidFill>
              <a:latin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6323474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9" grpId="0"/>
      <p:bldP spid="3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202"/>
          <a:stretch>
            <a:fillRect/>
          </a:stretch>
        </p:blipFill>
        <p:spPr bwMode="auto">
          <a:xfrm>
            <a:off x="0" y="0"/>
            <a:ext cx="2814149" cy="484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片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" r="-5623" b="29961"/>
          <a:stretch>
            <a:fillRect/>
          </a:stretch>
        </p:blipFill>
        <p:spPr bwMode="auto">
          <a:xfrm>
            <a:off x="0" y="4305300"/>
            <a:ext cx="3800371" cy="2552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13"/>
          <p:cNvPicPr preferRelativeResize="0"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024"/>
          <a:stretch/>
        </p:blipFill>
        <p:spPr>
          <a:xfrm>
            <a:off x="11016131" y="6433706"/>
            <a:ext cx="1175869" cy="20312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184" b="23161"/>
          <a:stretch>
            <a:fillRect/>
          </a:stretch>
        </p:blipFill>
        <p:spPr bwMode="auto">
          <a:xfrm>
            <a:off x="8267756" y="2391569"/>
            <a:ext cx="3924244" cy="3827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组合 6"/>
          <p:cNvGrpSpPr/>
          <p:nvPr/>
        </p:nvGrpSpPr>
        <p:grpSpPr>
          <a:xfrm>
            <a:off x="-4763" y="6512561"/>
            <a:ext cx="12196763" cy="350202"/>
            <a:chOff x="-4763" y="6512561"/>
            <a:chExt cx="12196763" cy="350202"/>
          </a:xfrm>
        </p:grpSpPr>
        <p:sp>
          <p:nvSpPr>
            <p:cNvPr id="11" name="矩形 10"/>
            <p:cNvSpPr/>
            <p:nvPr/>
          </p:nvSpPr>
          <p:spPr>
            <a:xfrm>
              <a:off x="-4763" y="6708901"/>
              <a:ext cx="12196763" cy="153862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3765"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 sz="1350" b="1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" name="矩形 1"/>
            <p:cNvSpPr/>
            <p:nvPr/>
          </p:nvSpPr>
          <p:spPr>
            <a:xfrm>
              <a:off x="0" y="6512561"/>
              <a:ext cx="3812178" cy="195571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直角三角形 2"/>
            <p:cNvSpPr/>
            <p:nvPr/>
          </p:nvSpPr>
          <p:spPr>
            <a:xfrm>
              <a:off x="3807107" y="6515632"/>
              <a:ext cx="281092" cy="192500"/>
            </a:xfrm>
            <a:prstGeom prst="rtTriangle">
              <a:avLst/>
            </a:prstGeom>
            <a:solidFill>
              <a:schemeClr val="bg2">
                <a:lumMod val="25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1" name="TextBox 9"/>
          <p:cNvSpPr txBox="1"/>
          <p:nvPr/>
        </p:nvSpPr>
        <p:spPr>
          <a:xfrm>
            <a:off x="368431" y="6606049"/>
            <a:ext cx="143353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© </a:t>
            </a:r>
            <a:r>
              <a:rPr lang="en-US" sz="900" b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2018 </a:t>
            </a:r>
            <a:r>
              <a:rPr lang="en-US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Synopsys, Inc</a:t>
            </a:r>
            <a:r>
              <a:rPr lang="en-US" sz="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</p:txBody>
      </p:sp>
      <p:grpSp>
        <p:nvGrpSpPr>
          <p:cNvPr id="10" name="组合 9"/>
          <p:cNvGrpSpPr/>
          <p:nvPr/>
        </p:nvGrpSpPr>
        <p:grpSpPr>
          <a:xfrm>
            <a:off x="-4763" y="-3899"/>
            <a:ext cx="12782741" cy="364174"/>
            <a:chOff x="-4764" y="1565779"/>
            <a:chExt cx="12782741" cy="364174"/>
          </a:xfrm>
        </p:grpSpPr>
        <p:grpSp>
          <p:nvGrpSpPr>
            <p:cNvPr id="42" name="组合 41"/>
            <p:cNvGrpSpPr/>
            <p:nvPr/>
          </p:nvGrpSpPr>
          <p:grpSpPr>
            <a:xfrm rot="10800000">
              <a:off x="-4764" y="1565779"/>
              <a:ext cx="12196763" cy="350202"/>
              <a:chOff x="-4763" y="6512561"/>
              <a:chExt cx="12196763" cy="350202"/>
            </a:xfrm>
          </p:grpSpPr>
          <p:sp>
            <p:nvSpPr>
              <p:cNvPr id="43" name="矩形 42"/>
              <p:cNvSpPr/>
              <p:nvPr/>
            </p:nvSpPr>
            <p:spPr>
              <a:xfrm>
                <a:off x="-4763" y="6708901"/>
                <a:ext cx="12196763" cy="153862"/>
              </a:xfrm>
              <a:prstGeom prst="rect">
                <a:avLst/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3765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1350" b="1">
                  <a:solidFill>
                    <a:prstClr val="white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4" name="矩形 43"/>
              <p:cNvSpPr/>
              <p:nvPr/>
            </p:nvSpPr>
            <p:spPr>
              <a:xfrm>
                <a:off x="0" y="6512561"/>
                <a:ext cx="3812178" cy="195571"/>
              </a:xfrm>
              <a:prstGeom prst="rect">
                <a:avLst/>
              </a:prstGeom>
              <a:solidFill>
                <a:schemeClr val="bg2">
                  <a:lumMod val="25000"/>
                </a:schemeClr>
              </a:soli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" name="直角三角形 44"/>
              <p:cNvSpPr/>
              <p:nvPr/>
            </p:nvSpPr>
            <p:spPr>
              <a:xfrm>
                <a:off x="3807107" y="6515632"/>
                <a:ext cx="281092" cy="192500"/>
              </a:xfrm>
              <a:prstGeom prst="rtTriangle">
                <a:avLst/>
              </a:prstGeom>
              <a:solidFill>
                <a:schemeClr val="bg2">
                  <a:lumMod val="25000"/>
                </a:schemeClr>
              </a:soli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46" name="TextBox 9"/>
            <p:cNvSpPr txBox="1"/>
            <p:nvPr/>
          </p:nvSpPr>
          <p:spPr>
            <a:xfrm>
              <a:off x="8099037" y="1591399"/>
              <a:ext cx="467894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b="1" baseline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 2018</a:t>
              </a:r>
              <a:r>
                <a:rPr lang="en-US" sz="1600" b="1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600" b="1" baseline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Synopsys </a:t>
              </a:r>
              <a:r>
                <a:rPr lang="en-US" sz="1600" b="1" baseline="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ARC Design Competition</a:t>
              </a:r>
              <a:endPara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149723" y="360275"/>
            <a:ext cx="3157325" cy="604837"/>
            <a:chOff x="427038" y="176213"/>
            <a:chExt cx="3157325" cy="604837"/>
          </a:xfrm>
        </p:grpSpPr>
        <p:sp>
          <p:nvSpPr>
            <p:cNvPr id="18" name="TextBox 27"/>
            <p:cNvSpPr txBox="1">
              <a:spLocks noChangeArrowheads="1"/>
            </p:cNvSpPr>
            <p:nvPr/>
          </p:nvSpPr>
          <p:spPr bwMode="auto">
            <a:xfrm>
              <a:off x="1012825" y="176213"/>
              <a:ext cx="2571538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200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accent1"/>
                  </a:solidFill>
                  <a:latin typeface="Arial" panose="020B0604020202020204" pitchFamily="34" charset="0"/>
                  <a:ea typeface="仿宋_GB2312" pitchFamily="1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3200" b="1" smtClean="0">
                  <a:solidFill>
                    <a:schemeClr val="tx1"/>
                  </a:solidFill>
                  <a:latin typeface="微软雅黑" panose="020B0503020204020204" pitchFamily="34" charset="-122"/>
                </a:rPr>
                <a:t>4.2 </a:t>
              </a:r>
              <a:r>
                <a:rPr lang="zh-CN" altLang="en-US" sz="3200" b="1" smtClean="0">
                  <a:solidFill>
                    <a:schemeClr val="tx1"/>
                  </a:solidFill>
                  <a:latin typeface="微软雅黑" panose="020B0503020204020204" pitchFamily="34" charset="-122"/>
                </a:rPr>
                <a:t>作品展示</a:t>
              </a:r>
              <a:endParaRPr lang="zh-CN" altLang="en-US" sz="3200" b="1">
                <a:solidFill>
                  <a:schemeClr val="tx1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19" name="Freeform 5"/>
            <p:cNvSpPr>
              <a:spLocks/>
            </p:cNvSpPr>
            <p:nvPr/>
          </p:nvSpPr>
          <p:spPr bwMode="auto">
            <a:xfrm>
              <a:off x="427038" y="220663"/>
              <a:ext cx="474662" cy="560387"/>
            </a:xfrm>
            <a:custGeom>
              <a:avLst/>
              <a:gdLst>
                <a:gd name="T0" fmla="*/ 2147483646 w 574"/>
                <a:gd name="T1" fmla="*/ 2147483646 h 681"/>
                <a:gd name="T2" fmla="*/ 2147483646 w 574"/>
                <a:gd name="T3" fmla="*/ 2147483646 h 681"/>
                <a:gd name="T4" fmla="*/ 2147483646 w 574"/>
                <a:gd name="T5" fmla="*/ 2147483646 h 681"/>
                <a:gd name="T6" fmla="*/ 2147483646 w 574"/>
                <a:gd name="T7" fmla="*/ 2147483646 h 681"/>
                <a:gd name="T8" fmla="*/ 2147483646 w 574"/>
                <a:gd name="T9" fmla="*/ 2147483646 h 681"/>
                <a:gd name="T10" fmla="*/ 2147483646 w 574"/>
                <a:gd name="T11" fmla="*/ 2147483646 h 681"/>
                <a:gd name="T12" fmla="*/ 2147483646 w 574"/>
                <a:gd name="T13" fmla="*/ 2147483646 h 681"/>
                <a:gd name="T14" fmla="*/ 2147483646 w 574"/>
                <a:gd name="T15" fmla="*/ 2147483646 h 681"/>
                <a:gd name="T16" fmla="*/ 2147483646 w 574"/>
                <a:gd name="T17" fmla="*/ 0 h 681"/>
                <a:gd name="T18" fmla="*/ 2147483646 w 574"/>
                <a:gd name="T19" fmla="*/ 2147483646 h 681"/>
                <a:gd name="T20" fmla="*/ 2147483646 w 574"/>
                <a:gd name="T21" fmla="*/ 2147483646 h 681"/>
                <a:gd name="T22" fmla="*/ 2147483646 w 574"/>
                <a:gd name="T23" fmla="*/ 2147483646 h 681"/>
                <a:gd name="T24" fmla="*/ 2147483646 w 574"/>
                <a:gd name="T25" fmla="*/ 2147483646 h 681"/>
                <a:gd name="T26" fmla="*/ 2147483646 w 574"/>
                <a:gd name="T27" fmla="*/ 2147483646 h 681"/>
                <a:gd name="T28" fmla="*/ 2147483646 w 574"/>
                <a:gd name="T29" fmla="*/ 2147483646 h 681"/>
                <a:gd name="T30" fmla="*/ 2147483646 w 574"/>
                <a:gd name="T31" fmla="*/ 2147483646 h 681"/>
                <a:gd name="T32" fmla="*/ 2147483646 w 574"/>
                <a:gd name="T33" fmla="*/ 2147483646 h 681"/>
                <a:gd name="T34" fmla="*/ 2147483646 w 574"/>
                <a:gd name="T35" fmla="*/ 2147483646 h 681"/>
                <a:gd name="T36" fmla="*/ 2147483646 w 574"/>
                <a:gd name="T37" fmla="*/ 2147483646 h 681"/>
                <a:gd name="T38" fmla="*/ 0 w 574"/>
                <a:gd name="T39" fmla="*/ 2147483646 h 681"/>
                <a:gd name="T40" fmla="*/ 2147483646 w 574"/>
                <a:gd name="T41" fmla="*/ 2147483646 h 681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574" h="681">
                  <a:moveTo>
                    <a:pt x="120" y="441"/>
                  </a:moveTo>
                  <a:cubicBezTo>
                    <a:pt x="153" y="441"/>
                    <a:pt x="183" y="454"/>
                    <a:pt x="205" y="476"/>
                  </a:cubicBezTo>
                  <a:lnTo>
                    <a:pt x="389" y="329"/>
                  </a:lnTo>
                  <a:cubicBezTo>
                    <a:pt x="383" y="317"/>
                    <a:pt x="380" y="303"/>
                    <a:pt x="380" y="289"/>
                  </a:cubicBezTo>
                  <a:cubicBezTo>
                    <a:pt x="380" y="271"/>
                    <a:pt x="384" y="255"/>
                    <a:pt x="392" y="241"/>
                  </a:cubicBezTo>
                  <a:lnTo>
                    <a:pt x="270" y="138"/>
                  </a:lnTo>
                  <a:cubicBezTo>
                    <a:pt x="256" y="151"/>
                    <a:pt x="237" y="159"/>
                    <a:pt x="217" y="159"/>
                  </a:cubicBezTo>
                  <a:cubicBezTo>
                    <a:pt x="173" y="159"/>
                    <a:pt x="137" y="123"/>
                    <a:pt x="137" y="79"/>
                  </a:cubicBezTo>
                  <a:cubicBezTo>
                    <a:pt x="137" y="36"/>
                    <a:pt x="173" y="0"/>
                    <a:pt x="217" y="0"/>
                  </a:cubicBezTo>
                  <a:cubicBezTo>
                    <a:pt x="260" y="0"/>
                    <a:pt x="296" y="36"/>
                    <a:pt x="296" y="79"/>
                  </a:cubicBezTo>
                  <a:cubicBezTo>
                    <a:pt x="296" y="91"/>
                    <a:pt x="293" y="103"/>
                    <a:pt x="289" y="113"/>
                  </a:cubicBezTo>
                  <a:lnTo>
                    <a:pt x="412" y="217"/>
                  </a:lnTo>
                  <a:cubicBezTo>
                    <a:pt x="429" y="201"/>
                    <a:pt x="452" y="192"/>
                    <a:pt x="477" y="192"/>
                  </a:cubicBezTo>
                  <a:cubicBezTo>
                    <a:pt x="530" y="192"/>
                    <a:pt x="574" y="235"/>
                    <a:pt x="574" y="289"/>
                  </a:cubicBezTo>
                  <a:cubicBezTo>
                    <a:pt x="574" y="342"/>
                    <a:pt x="530" y="386"/>
                    <a:pt x="477" y="386"/>
                  </a:cubicBezTo>
                  <a:cubicBezTo>
                    <a:pt x="449" y="386"/>
                    <a:pt x="424" y="374"/>
                    <a:pt x="406" y="355"/>
                  </a:cubicBezTo>
                  <a:lnTo>
                    <a:pt x="224" y="501"/>
                  </a:lnTo>
                  <a:cubicBezTo>
                    <a:pt x="234" y="518"/>
                    <a:pt x="240" y="539"/>
                    <a:pt x="240" y="561"/>
                  </a:cubicBezTo>
                  <a:cubicBezTo>
                    <a:pt x="240" y="627"/>
                    <a:pt x="186" y="681"/>
                    <a:pt x="120" y="681"/>
                  </a:cubicBezTo>
                  <a:cubicBezTo>
                    <a:pt x="54" y="681"/>
                    <a:pt x="0" y="627"/>
                    <a:pt x="0" y="561"/>
                  </a:cubicBezTo>
                  <a:cubicBezTo>
                    <a:pt x="0" y="495"/>
                    <a:pt x="54" y="441"/>
                    <a:pt x="120" y="44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" name="Freeform 5"/>
            <p:cNvSpPr>
              <a:spLocks/>
            </p:cNvSpPr>
            <p:nvPr/>
          </p:nvSpPr>
          <p:spPr bwMode="auto">
            <a:xfrm>
              <a:off x="427038" y="220663"/>
              <a:ext cx="474662" cy="560387"/>
            </a:xfrm>
            <a:custGeom>
              <a:avLst/>
              <a:gdLst>
                <a:gd name="T0" fmla="*/ 2147483646 w 574"/>
                <a:gd name="T1" fmla="*/ 2147483646 h 681"/>
                <a:gd name="T2" fmla="*/ 2147483646 w 574"/>
                <a:gd name="T3" fmla="*/ 2147483646 h 681"/>
                <a:gd name="T4" fmla="*/ 2147483646 w 574"/>
                <a:gd name="T5" fmla="*/ 2147483646 h 681"/>
                <a:gd name="T6" fmla="*/ 2147483646 w 574"/>
                <a:gd name="T7" fmla="*/ 2147483646 h 681"/>
                <a:gd name="T8" fmla="*/ 2147483646 w 574"/>
                <a:gd name="T9" fmla="*/ 2147483646 h 681"/>
                <a:gd name="T10" fmla="*/ 2147483646 w 574"/>
                <a:gd name="T11" fmla="*/ 2147483646 h 681"/>
                <a:gd name="T12" fmla="*/ 2147483646 w 574"/>
                <a:gd name="T13" fmla="*/ 2147483646 h 681"/>
                <a:gd name="T14" fmla="*/ 2147483646 w 574"/>
                <a:gd name="T15" fmla="*/ 2147483646 h 681"/>
                <a:gd name="T16" fmla="*/ 2147483646 w 574"/>
                <a:gd name="T17" fmla="*/ 0 h 681"/>
                <a:gd name="T18" fmla="*/ 2147483646 w 574"/>
                <a:gd name="T19" fmla="*/ 2147483646 h 681"/>
                <a:gd name="T20" fmla="*/ 2147483646 w 574"/>
                <a:gd name="T21" fmla="*/ 2147483646 h 681"/>
                <a:gd name="T22" fmla="*/ 2147483646 w 574"/>
                <a:gd name="T23" fmla="*/ 2147483646 h 681"/>
                <a:gd name="T24" fmla="*/ 2147483646 w 574"/>
                <a:gd name="T25" fmla="*/ 2147483646 h 681"/>
                <a:gd name="T26" fmla="*/ 2147483646 w 574"/>
                <a:gd name="T27" fmla="*/ 2147483646 h 681"/>
                <a:gd name="T28" fmla="*/ 2147483646 w 574"/>
                <a:gd name="T29" fmla="*/ 2147483646 h 681"/>
                <a:gd name="T30" fmla="*/ 2147483646 w 574"/>
                <a:gd name="T31" fmla="*/ 2147483646 h 681"/>
                <a:gd name="T32" fmla="*/ 2147483646 w 574"/>
                <a:gd name="T33" fmla="*/ 2147483646 h 681"/>
                <a:gd name="T34" fmla="*/ 2147483646 w 574"/>
                <a:gd name="T35" fmla="*/ 2147483646 h 681"/>
                <a:gd name="T36" fmla="*/ 2147483646 w 574"/>
                <a:gd name="T37" fmla="*/ 2147483646 h 681"/>
                <a:gd name="T38" fmla="*/ 0 w 574"/>
                <a:gd name="T39" fmla="*/ 2147483646 h 681"/>
                <a:gd name="T40" fmla="*/ 2147483646 w 574"/>
                <a:gd name="T41" fmla="*/ 2147483646 h 681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574" h="681">
                  <a:moveTo>
                    <a:pt x="120" y="441"/>
                  </a:moveTo>
                  <a:cubicBezTo>
                    <a:pt x="153" y="441"/>
                    <a:pt x="183" y="454"/>
                    <a:pt x="205" y="476"/>
                  </a:cubicBezTo>
                  <a:lnTo>
                    <a:pt x="389" y="329"/>
                  </a:lnTo>
                  <a:cubicBezTo>
                    <a:pt x="383" y="317"/>
                    <a:pt x="380" y="303"/>
                    <a:pt x="380" y="289"/>
                  </a:cubicBezTo>
                  <a:cubicBezTo>
                    <a:pt x="380" y="271"/>
                    <a:pt x="384" y="255"/>
                    <a:pt x="392" y="241"/>
                  </a:cubicBezTo>
                  <a:lnTo>
                    <a:pt x="270" y="138"/>
                  </a:lnTo>
                  <a:cubicBezTo>
                    <a:pt x="256" y="151"/>
                    <a:pt x="237" y="159"/>
                    <a:pt x="217" y="159"/>
                  </a:cubicBezTo>
                  <a:cubicBezTo>
                    <a:pt x="173" y="159"/>
                    <a:pt x="137" y="123"/>
                    <a:pt x="137" y="79"/>
                  </a:cubicBezTo>
                  <a:cubicBezTo>
                    <a:pt x="137" y="36"/>
                    <a:pt x="173" y="0"/>
                    <a:pt x="217" y="0"/>
                  </a:cubicBezTo>
                  <a:cubicBezTo>
                    <a:pt x="260" y="0"/>
                    <a:pt x="296" y="36"/>
                    <a:pt x="296" y="79"/>
                  </a:cubicBezTo>
                  <a:cubicBezTo>
                    <a:pt x="296" y="91"/>
                    <a:pt x="293" y="103"/>
                    <a:pt x="289" y="113"/>
                  </a:cubicBezTo>
                  <a:lnTo>
                    <a:pt x="412" y="217"/>
                  </a:lnTo>
                  <a:cubicBezTo>
                    <a:pt x="429" y="201"/>
                    <a:pt x="452" y="192"/>
                    <a:pt x="477" y="192"/>
                  </a:cubicBezTo>
                  <a:cubicBezTo>
                    <a:pt x="530" y="192"/>
                    <a:pt x="574" y="235"/>
                    <a:pt x="574" y="289"/>
                  </a:cubicBezTo>
                  <a:cubicBezTo>
                    <a:pt x="574" y="342"/>
                    <a:pt x="530" y="386"/>
                    <a:pt x="477" y="386"/>
                  </a:cubicBezTo>
                  <a:cubicBezTo>
                    <a:pt x="449" y="386"/>
                    <a:pt x="424" y="374"/>
                    <a:pt x="406" y="355"/>
                  </a:cubicBezTo>
                  <a:lnTo>
                    <a:pt x="224" y="501"/>
                  </a:lnTo>
                  <a:cubicBezTo>
                    <a:pt x="234" y="518"/>
                    <a:pt x="240" y="539"/>
                    <a:pt x="240" y="561"/>
                  </a:cubicBezTo>
                  <a:cubicBezTo>
                    <a:pt x="240" y="627"/>
                    <a:pt x="186" y="681"/>
                    <a:pt x="120" y="681"/>
                  </a:cubicBezTo>
                  <a:cubicBezTo>
                    <a:pt x="54" y="681"/>
                    <a:pt x="0" y="627"/>
                    <a:pt x="0" y="561"/>
                  </a:cubicBezTo>
                  <a:cubicBezTo>
                    <a:pt x="0" y="495"/>
                    <a:pt x="54" y="441"/>
                    <a:pt x="120" y="44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5"/>
          <a:srcRect l="3877" t="27869" r="2398" b="13207"/>
          <a:stretch/>
        </p:blipFill>
        <p:spPr>
          <a:xfrm>
            <a:off x="1188904" y="1324194"/>
            <a:ext cx="4236288" cy="1793512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3618" y="1767113"/>
            <a:ext cx="4794444" cy="3595833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7"/>
          <a:srcRect l="5656" t="18800" r="13950" b="13893"/>
          <a:stretch/>
        </p:blipFill>
        <p:spPr>
          <a:xfrm>
            <a:off x="1188904" y="3117706"/>
            <a:ext cx="4236288" cy="2631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42288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202"/>
          <a:stretch>
            <a:fillRect/>
          </a:stretch>
        </p:blipFill>
        <p:spPr bwMode="auto">
          <a:xfrm>
            <a:off x="0" y="0"/>
            <a:ext cx="2814149" cy="484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片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" r="-5623" b="29961"/>
          <a:stretch>
            <a:fillRect/>
          </a:stretch>
        </p:blipFill>
        <p:spPr bwMode="auto">
          <a:xfrm>
            <a:off x="0" y="4305300"/>
            <a:ext cx="3800371" cy="2552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13"/>
          <p:cNvPicPr preferRelativeResize="0"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024"/>
          <a:stretch/>
        </p:blipFill>
        <p:spPr>
          <a:xfrm>
            <a:off x="11016131" y="6433706"/>
            <a:ext cx="1175869" cy="20312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184" b="23161"/>
          <a:stretch>
            <a:fillRect/>
          </a:stretch>
        </p:blipFill>
        <p:spPr bwMode="auto">
          <a:xfrm>
            <a:off x="8267756" y="2391569"/>
            <a:ext cx="3924244" cy="3827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组合 6"/>
          <p:cNvGrpSpPr/>
          <p:nvPr/>
        </p:nvGrpSpPr>
        <p:grpSpPr>
          <a:xfrm>
            <a:off x="-4763" y="6512561"/>
            <a:ext cx="12196763" cy="350202"/>
            <a:chOff x="-4763" y="6512561"/>
            <a:chExt cx="12196763" cy="350202"/>
          </a:xfrm>
        </p:grpSpPr>
        <p:sp>
          <p:nvSpPr>
            <p:cNvPr id="11" name="矩形 10"/>
            <p:cNvSpPr/>
            <p:nvPr/>
          </p:nvSpPr>
          <p:spPr>
            <a:xfrm>
              <a:off x="-4763" y="6708901"/>
              <a:ext cx="12196763" cy="153862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3765"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 sz="1350" b="1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" name="矩形 1"/>
            <p:cNvSpPr/>
            <p:nvPr/>
          </p:nvSpPr>
          <p:spPr>
            <a:xfrm>
              <a:off x="0" y="6512561"/>
              <a:ext cx="3812178" cy="195571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直角三角形 2"/>
            <p:cNvSpPr/>
            <p:nvPr/>
          </p:nvSpPr>
          <p:spPr>
            <a:xfrm>
              <a:off x="3807107" y="6515632"/>
              <a:ext cx="281092" cy="192500"/>
            </a:xfrm>
            <a:prstGeom prst="rtTriangle">
              <a:avLst/>
            </a:prstGeom>
            <a:solidFill>
              <a:schemeClr val="bg2">
                <a:lumMod val="25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1" name="TextBox 9"/>
          <p:cNvSpPr txBox="1"/>
          <p:nvPr/>
        </p:nvSpPr>
        <p:spPr>
          <a:xfrm>
            <a:off x="368431" y="6606049"/>
            <a:ext cx="143353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© </a:t>
            </a:r>
            <a:r>
              <a:rPr lang="en-US" sz="900" b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2018 </a:t>
            </a:r>
            <a:r>
              <a:rPr lang="en-US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Synopsys, Inc</a:t>
            </a:r>
            <a:r>
              <a:rPr lang="en-US" sz="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</p:txBody>
      </p:sp>
      <p:grpSp>
        <p:nvGrpSpPr>
          <p:cNvPr id="10" name="组合 9"/>
          <p:cNvGrpSpPr/>
          <p:nvPr/>
        </p:nvGrpSpPr>
        <p:grpSpPr>
          <a:xfrm>
            <a:off x="-4763" y="-3899"/>
            <a:ext cx="12782741" cy="364174"/>
            <a:chOff x="-4764" y="1565779"/>
            <a:chExt cx="12782741" cy="364174"/>
          </a:xfrm>
        </p:grpSpPr>
        <p:grpSp>
          <p:nvGrpSpPr>
            <p:cNvPr id="42" name="组合 41"/>
            <p:cNvGrpSpPr/>
            <p:nvPr/>
          </p:nvGrpSpPr>
          <p:grpSpPr>
            <a:xfrm rot="10800000">
              <a:off x="-4764" y="1565779"/>
              <a:ext cx="12196763" cy="350202"/>
              <a:chOff x="-4763" y="6512561"/>
              <a:chExt cx="12196763" cy="350202"/>
            </a:xfrm>
          </p:grpSpPr>
          <p:sp>
            <p:nvSpPr>
              <p:cNvPr id="43" name="矩形 42"/>
              <p:cNvSpPr/>
              <p:nvPr/>
            </p:nvSpPr>
            <p:spPr>
              <a:xfrm>
                <a:off x="-4763" y="6708901"/>
                <a:ext cx="12196763" cy="153862"/>
              </a:xfrm>
              <a:prstGeom prst="rect">
                <a:avLst/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3765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1350" b="1">
                  <a:solidFill>
                    <a:prstClr val="white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4" name="矩形 43"/>
              <p:cNvSpPr/>
              <p:nvPr/>
            </p:nvSpPr>
            <p:spPr>
              <a:xfrm>
                <a:off x="0" y="6512561"/>
                <a:ext cx="3812178" cy="195571"/>
              </a:xfrm>
              <a:prstGeom prst="rect">
                <a:avLst/>
              </a:prstGeom>
              <a:solidFill>
                <a:schemeClr val="bg2">
                  <a:lumMod val="25000"/>
                </a:schemeClr>
              </a:soli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" name="直角三角形 44"/>
              <p:cNvSpPr/>
              <p:nvPr/>
            </p:nvSpPr>
            <p:spPr>
              <a:xfrm>
                <a:off x="3807107" y="6515632"/>
                <a:ext cx="281092" cy="192500"/>
              </a:xfrm>
              <a:prstGeom prst="rtTriangle">
                <a:avLst/>
              </a:prstGeom>
              <a:solidFill>
                <a:schemeClr val="bg2">
                  <a:lumMod val="25000"/>
                </a:schemeClr>
              </a:soli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46" name="TextBox 9"/>
            <p:cNvSpPr txBox="1"/>
            <p:nvPr/>
          </p:nvSpPr>
          <p:spPr>
            <a:xfrm>
              <a:off x="8099037" y="1591399"/>
              <a:ext cx="467894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b="1" baseline="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Synopsys ARC Design Competition</a:t>
              </a:r>
              <a:endPara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7" name="Oval 5"/>
          <p:cNvSpPr>
            <a:spLocks noChangeArrowheads="1"/>
          </p:cNvSpPr>
          <p:nvPr/>
        </p:nvSpPr>
        <p:spPr bwMode="auto">
          <a:xfrm>
            <a:off x="4062413" y="627063"/>
            <a:ext cx="4141787" cy="4144962"/>
          </a:xfrm>
          <a:prstGeom prst="ellipse">
            <a:avLst/>
          </a:prstGeom>
          <a:solidFill>
            <a:srgbClr val="004C5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仿宋_GB2312" pitchFamily="1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rgbClr val="004C5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8" name="Line 12"/>
          <p:cNvSpPr>
            <a:spLocks noChangeShapeType="1"/>
          </p:cNvSpPr>
          <p:nvPr/>
        </p:nvSpPr>
        <p:spPr bwMode="auto">
          <a:xfrm>
            <a:off x="4195763" y="2740025"/>
            <a:ext cx="3808412" cy="0"/>
          </a:xfrm>
          <a:prstGeom prst="line">
            <a:avLst/>
          </a:prstGeom>
          <a:noFill/>
          <a:ln w="12700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rgbClr val="004C54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19" name="TextBox 77"/>
          <p:cNvSpPr txBox="1">
            <a:spLocks noChangeArrowheads="1"/>
          </p:cNvSpPr>
          <p:nvPr/>
        </p:nvSpPr>
        <p:spPr bwMode="auto">
          <a:xfrm>
            <a:off x="4602163" y="3235325"/>
            <a:ext cx="3168650" cy="769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仿宋_GB2312" pitchFamily="1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zh-CN" altLang="en-US" sz="4400" b="1" smtClean="0">
                <a:solidFill>
                  <a:srgbClr val="FFFFFF"/>
                </a:solidFill>
                <a:latin typeface="微软雅黑" panose="020B0503020204020204" pitchFamily="34" charset="-122"/>
              </a:rPr>
              <a:t>总结与展望</a:t>
            </a:r>
            <a:endParaRPr lang="zh-CN" altLang="en-US" sz="4400" b="1">
              <a:solidFill>
                <a:srgbClr val="FFFFFF"/>
              </a:solidFill>
              <a:latin typeface="微软雅黑" panose="020B0503020204020204" pitchFamily="34" charset="-122"/>
            </a:endParaRPr>
          </a:p>
        </p:txBody>
      </p:sp>
      <p:sp>
        <p:nvSpPr>
          <p:cNvPr id="20" name="Rectangle 14"/>
          <p:cNvSpPr>
            <a:spLocks noChangeArrowheads="1"/>
          </p:cNvSpPr>
          <p:nvPr/>
        </p:nvSpPr>
        <p:spPr bwMode="auto">
          <a:xfrm>
            <a:off x="5634038" y="2255838"/>
            <a:ext cx="93185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仿宋_GB2312" pitchFamily="1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zh-CN" altLang="en-US" sz="2600">
                <a:solidFill>
                  <a:srgbClr val="FFFFFF"/>
                </a:solidFill>
                <a:latin typeface="微软雅黑" panose="020B0503020204020204" pitchFamily="34" charset="-122"/>
              </a:rPr>
              <a:t>Part </a:t>
            </a:r>
            <a:r>
              <a:rPr lang="en-US" altLang="zh-CN" sz="2600" smtClean="0">
                <a:solidFill>
                  <a:srgbClr val="FFFFFF"/>
                </a:solidFill>
                <a:latin typeface="微软雅黑" panose="020B0503020204020204" pitchFamily="34" charset="-122"/>
              </a:rPr>
              <a:t>5</a:t>
            </a:r>
            <a:endParaRPr lang="zh-CN" altLang="en-US" sz="2600">
              <a:solidFill>
                <a:srgbClr val="FFFFFF"/>
              </a:solidFill>
              <a:latin typeface="微软雅黑" panose="020B0503020204020204" pitchFamily="34" charset="-122"/>
            </a:endParaRPr>
          </a:p>
        </p:txBody>
      </p:sp>
      <p:sp>
        <p:nvSpPr>
          <p:cNvPr id="21" name="Freeform 28"/>
          <p:cNvSpPr>
            <a:spLocks noEditPoints="1"/>
          </p:cNvSpPr>
          <p:nvPr/>
        </p:nvSpPr>
        <p:spPr bwMode="auto">
          <a:xfrm>
            <a:off x="5449888" y="850900"/>
            <a:ext cx="1401762" cy="1287463"/>
          </a:xfrm>
          <a:custGeom>
            <a:avLst/>
            <a:gdLst>
              <a:gd name="T0" fmla="*/ 2147483646 w 923"/>
              <a:gd name="T1" fmla="*/ 0 h 771"/>
              <a:gd name="T2" fmla="*/ 2147483646 w 923"/>
              <a:gd name="T3" fmla="*/ 2147483646 h 771"/>
              <a:gd name="T4" fmla="*/ 2147483646 w 923"/>
              <a:gd name="T5" fmla="*/ 2147483646 h 771"/>
              <a:gd name="T6" fmla="*/ 2147483646 w 923"/>
              <a:gd name="T7" fmla="*/ 2147483646 h 771"/>
              <a:gd name="T8" fmla="*/ 2147483646 w 923"/>
              <a:gd name="T9" fmla="*/ 2147483646 h 771"/>
              <a:gd name="T10" fmla="*/ 2147483646 w 923"/>
              <a:gd name="T11" fmla="*/ 2147483646 h 771"/>
              <a:gd name="T12" fmla="*/ 2147483646 w 923"/>
              <a:gd name="T13" fmla="*/ 2147483646 h 771"/>
              <a:gd name="T14" fmla="*/ 2147483646 w 923"/>
              <a:gd name="T15" fmla="*/ 2147483646 h 771"/>
              <a:gd name="T16" fmla="*/ 2147483646 w 923"/>
              <a:gd name="T17" fmla="*/ 2147483646 h 771"/>
              <a:gd name="T18" fmla="*/ 2147483646 w 923"/>
              <a:gd name="T19" fmla="*/ 2147483646 h 771"/>
              <a:gd name="T20" fmla="*/ 2147483646 w 923"/>
              <a:gd name="T21" fmla="*/ 2147483646 h 771"/>
              <a:gd name="T22" fmla="*/ 2147483646 w 923"/>
              <a:gd name="T23" fmla="*/ 2147483646 h 771"/>
              <a:gd name="T24" fmla="*/ 2147483646 w 923"/>
              <a:gd name="T25" fmla="*/ 2147483646 h 771"/>
              <a:gd name="T26" fmla="*/ 2147483646 w 923"/>
              <a:gd name="T27" fmla="*/ 2147483646 h 771"/>
              <a:gd name="T28" fmla="*/ 2147483646 w 923"/>
              <a:gd name="T29" fmla="*/ 2147483646 h 771"/>
              <a:gd name="T30" fmla="*/ 2147483646 w 923"/>
              <a:gd name="T31" fmla="*/ 2147483646 h 771"/>
              <a:gd name="T32" fmla="*/ 2147483646 w 923"/>
              <a:gd name="T33" fmla="*/ 2147483646 h 771"/>
              <a:gd name="T34" fmla="*/ 2147483646 w 923"/>
              <a:gd name="T35" fmla="*/ 2147483646 h 771"/>
              <a:gd name="T36" fmla="*/ 2147483646 w 923"/>
              <a:gd name="T37" fmla="*/ 2147483646 h 771"/>
              <a:gd name="T38" fmla="*/ 2147483646 w 923"/>
              <a:gd name="T39" fmla="*/ 2147483646 h 771"/>
              <a:gd name="T40" fmla="*/ 2147483646 w 923"/>
              <a:gd name="T41" fmla="*/ 2147483646 h 771"/>
              <a:gd name="T42" fmla="*/ 2147483646 w 923"/>
              <a:gd name="T43" fmla="*/ 2147483646 h 771"/>
              <a:gd name="T44" fmla="*/ 2147483646 w 923"/>
              <a:gd name="T45" fmla="*/ 2147483646 h 771"/>
              <a:gd name="T46" fmla="*/ 2147483646 w 923"/>
              <a:gd name="T47" fmla="*/ 2147483646 h 771"/>
              <a:gd name="T48" fmla="*/ 2147483646 w 923"/>
              <a:gd name="T49" fmla="*/ 2147483646 h 771"/>
              <a:gd name="T50" fmla="*/ 2147483646 w 923"/>
              <a:gd name="T51" fmla="*/ 2147483646 h 771"/>
              <a:gd name="T52" fmla="*/ 2147483646 w 923"/>
              <a:gd name="T53" fmla="*/ 2147483646 h 771"/>
              <a:gd name="T54" fmla="*/ 2147483646 w 923"/>
              <a:gd name="T55" fmla="*/ 2147483646 h 771"/>
              <a:gd name="T56" fmla="*/ 2147483646 w 923"/>
              <a:gd name="T57" fmla="*/ 2147483646 h 771"/>
              <a:gd name="T58" fmla="*/ 2147483646 w 923"/>
              <a:gd name="T59" fmla="*/ 2147483646 h 771"/>
              <a:gd name="T60" fmla="*/ 2147483646 w 923"/>
              <a:gd name="T61" fmla="*/ 2147483646 h 771"/>
              <a:gd name="T62" fmla="*/ 2147483646 w 923"/>
              <a:gd name="T63" fmla="*/ 2147483646 h 771"/>
              <a:gd name="T64" fmla="*/ 2147483646 w 923"/>
              <a:gd name="T65" fmla="*/ 2147483646 h 771"/>
              <a:gd name="T66" fmla="*/ 2147483646 w 923"/>
              <a:gd name="T67" fmla="*/ 2147483646 h 771"/>
              <a:gd name="T68" fmla="*/ 2147483646 w 923"/>
              <a:gd name="T69" fmla="*/ 2147483646 h 771"/>
              <a:gd name="T70" fmla="*/ 2147483646 w 923"/>
              <a:gd name="T71" fmla="*/ 2147483646 h 771"/>
              <a:gd name="T72" fmla="*/ 2147483646 w 923"/>
              <a:gd name="T73" fmla="*/ 2147483646 h 771"/>
              <a:gd name="T74" fmla="*/ 2147483646 w 923"/>
              <a:gd name="T75" fmla="*/ 2147483646 h 771"/>
              <a:gd name="T76" fmla="*/ 0 w 923"/>
              <a:gd name="T77" fmla="*/ 2147483646 h 771"/>
              <a:gd name="T78" fmla="*/ 2147483646 w 923"/>
              <a:gd name="T79" fmla="*/ 2147483646 h 771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0" t="0" r="r" b="b"/>
            <a:pathLst>
              <a:path w="923" h="771">
                <a:moveTo>
                  <a:pt x="303" y="0"/>
                </a:moveTo>
                <a:lnTo>
                  <a:pt x="819" y="0"/>
                </a:lnTo>
                <a:cubicBezTo>
                  <a:pt x="848" y="0"/>
                  <a:pt x="873" y="12"/>
                  <a:pt x="892" y="31"/>
                </a:cubicBezTo>
                <a:cubicBezTo>
                  <a:pt x="911" y="50"/>
                  <a:pt x="923" y="76"/>
                  <a:pt x="923" y="104"/>
                </a:cubicBezTo>
                <a:lnTo>
                  <a:pt x="923" y="313"/>
                </a:lnTo>
                <a:cubicBezTo>
                  <a:pt x="923" y="341"/>
                  <a:pt x="911" y="367"/>
                  <a:pt x="892" y="386"/>
                </a:cubicBezTo>
                <a:cubicBezTo>
                  <a:pt x="873" y="405"/>
                  <a:pt x="848" y="416"/>
                  <a:pt x="819" y="416"/>
                </a:cubicBezTo>
                <a:lnTo>
                  <a:pt x="737" y="416"/>
                </a:lnTo>
                <a:lnTo>
                  <a:pt x="626" y="553"/>
                </a:lnTo>
                <a:lnTo>
                  <a:pt x="584" y="605"/>
                </a:lnTo>
                <a:lnTo>
                  <a:pt x="584" y="537"/>
                </a:lnTo>
                <a:lnTo>
                  <a:pt x="584" y="416"/>
                </a:lnTo>
                <a:lnTo>
                  <a:pt x="494" y="416"/>
                </a:lnTo>
                <a:cubicBezTo>
                  <a:pt x="499" y="401"/>
                  <a:pt x="502" y="385"/>
                  <a:pt x="502" y="368"/>
                </a:cubicBezTo>
                <a:lnTo>
                  <a:pt x="608" y="368"/>
                </a:lnTo>
                <a:lnTo>
                  <a:pt x="632" y="368"/>
                </a:lnTo>
                <a:lnTo>
                  <a:pt x="632" y="392"/>
                </a:lnTo>
                <a:lnTo>
                  <a:pt x="632" y="470"/>
                </a:lnTo>
                <a:lnTo>
                  <a:pt x="707" y="377"/>
                </a:lnTo>
                <a:lnTo>
                  <a:pt x="714" y="368"/>
                </a:lnTo>
                <a:lnTo>
                  <a:pt x="726" y="368"/>
                </a:lnTo>
                <a:lnTo>
                  <a:pt x="819" y="368"/>
                </a:lnTo>
                <a:cubicBezTo>
                  <a:pt x="834" y="368"/>
                  <a:pt x="848" y="362"/>
                  <a:pt x="858" y="352"/>
                </a:cubicBezTo>
                <a:cubicBezTo>
                  <a:pt x="868" y="342"/>
                  <a:pt x="875" y="328"/>
                  <a:pt x="875" y="313"/>
                </a:cubicBezTo>
                <a:lnTo>
                  <a:pt x="875" y="104"/>
                </a:lnTo>
                <a:cubicBezTo>
                  <a:pt x="875" y="89"/>
                  <a:pt x="868" y="75"/>
                  <a:pt x="858" y="65"/>
                </a:cubicBezTo>
                <a:cubicBezTo>
                  <a:pt x="848" y="55"/>
                  <a:pt x="834" y="48"/>
                  <a:pt x="819" y="48"/>
                </a:cubicBezTo>
                <a:lnTo>
                  <a:pt x="303" y="48"/>
                </a:lnTo>
                <a:cubicBezTo>
                  <a:pt x="288" y="48"/>
                  <a:pt x="274" y="55"/>
                  <a:pt x="264" y="65"/>
                </a:cubicBezTo>
                <a:cubicBezTo>
                  <a:pt x="253" y="75"/>
                  <a:pt x="247" y="89"/>
                  <a:pt x="247" y="104"/>
                </a:cubicBezTo>
                <a:lnTo>
                  <a:pt x="247" y="293"/>
                </a:lnTo>
                <a:cubicBezTo>
                  <a:pt x="235" y="311"/>
                  <a:pt x="228" y="333"/>
                  <a:pt x="226" y="356"/>
                </a:cubicBezTo>
                <a:cubicBezTo>
                  <a:pt x="219" y="347"/>
                  <a:pt x="210" y="338"/>
                  <a:pt x="201" y="332"/>
                </a:cubicBezTo>
                <a:cubicBezTo>
                  <a:pt x="200" y="325"/>
                  <a:pt x="199" y="319"/>
                  <a:pt x="199" y="313"/>
                </a:cubicBezTo>
                <a:lnTo>
                  <a:pt x="199" y="104"/>
                </a:lnTo>
                <a:cubicBezTo>
                  <a:pt x="199" y="76"/>
                  <a:pt x="211" y="50"/>
                  <a:pt x="230" y="31"/>
                </a:cubicBezTo>
                <a:cubicBezTo>
                  <a:pt x="248" y="12"/>
                  <a:pt x="274" y="0"/>
                  <a:pt x="303" y="0"/>
                </a:cubicBezTo>
                <a:close/>
                <a:moveTo>
                  <a:pt x="130" y="344"/>
                </a:moveTo>
                <a:lnTo>
                  <a:pt x="130" y="344"/>
                </a:lnTo>
                <a:cubicBezTo>
                  <a:pt x="83" y="344"/>
                  <a:pt x="45" y="382"/>
                  <a:pt x="45" y="429"/>
                </a:cubicBezTo>
                <a:cubicBezTo>
                  <a:pt x="45" y="476"/>
                  <a:pt x="83" y="514"/>
                  <a:pt x="130" y="514"/>
                </a:cubicBezTo>
                <a:cubicBezTo>
                  <a:pt x="177" y="514"/>
                  <a:pt x="215" y="476"/>
                  <a:pt x="215" y="429"/>
                </a:cubicBezTo>
                <a:cubicBezTo>
                  <a:pt x="215" y="382"/>
                  <a:pt x="177" y="344"/>
                  <a:pt x="130" y="344"/>
                </a:cubicBezTo>
                <a:close/>
                <a:moveTo>
                  <a:pt x="364" y="265"/>
                </a:moveTo>
                <a:lnTo>
                  <a:pt x="364" y="265"/>
                </a:lnTo>
                <a:cubicBezTo>
                  <a:pt x="307" y="265"/>
                  <a:pt x="261" y="311"/>
                  <a:pt x="261" y="368"/>
                </a:cubicBezTo>
                <a:cubicBezTo>
                  <a:pt x="261" y="425"/>
                  <a:pt x="307" y="471"/>
                  <a:pt x="364" y="471"/>
                </a:cubicBezTo>
                <a:cubicBezTo>
                  <a:pt x="420" y="471"/>
                  <a:pt x="466" y="425"/>
                  <a:pt x="466" y="368"/>
                </a:cubicBezTo>
                <a:cubicBezTo>
                  <a:pt x="466" y="311"/>
                  <a:pt x="420" y="265"/>
                  <a:pt x="364" y="265"/>
                </a:cubicBezTo>
                <a:close/>
                <a:moveTo>
                  <a:pt x="274" y="748"/>
                </a:moveTo>
                <a:lnTo>
                  <a:pt x="274" y="748"/>
                </a:lnTo>
                <a:lnTo>
                  <a:pt x="274" y="601"/>
                </a:lnTo>
                <a:lnTo>
                  <a:pt x="285" y="601"/>
                </a:lnTo>
                <a:lnTo>
                  <a:pt x="285" y="748"/>
                </a:lnTo>
                <a:lnTo>
                  <a:pt x="285" y="771"/>
                </a:lnTo>
                <a:lnTo>
                  <a:pt x="446" y="771"/>
                </a:lnTo>
                <a:lnTo>
                  <a:pt x="446" y="748"/>
                </a:lnTo>
                <a:lnTo>
                  <a:pt x="446" y="601"/>
                </a:lnTo>
                <a:lnTo>
                  <a:pt x="457" y="601"/>
                </a:lnTo>
                <a:lnTo>
                  <a:pt x="457" y="748"/>
                </a:lnTo>
                <a:lnTo>
                  <a:pt x="522" y="748"/>
                </a:lnTo>
                <a:lnTo>
                  <a:pt x="522" y="548"/>
                </a:lnTo>
                <a:cubicBezTo>
                  <a:pt x="522" y="512"/>
                  <a:pt x="493" y="483"/>
                  <a:pt x="458" y="483"/>
                </a:cubicBezTo>
                <a:cubicBezTo>
                  <a:pt x="262" y="483"/>
                  <a:pt x="468" y="483"/>
                  <a:pt x="271" y="483"/>
                </a:cubicBezTo>
                <a:cubicBezTo>
                  <a:pt x="236" y="483"/>
                  <a:pt x="207" y="512"/>
                  <a:pt x="207" y="548"/>
                </a:cubicBezTo>
                <a:lnTo>
                  <a:pt x="207" y="748"/>
                </a:lnTo>
                <a:cubicBezTo>
                  <a:pt x="218" y="748"/>
                  <a:pt x="245" y="748"/>
                  <a:pt x="274" y="748"/>
                </a:cubicBezTo>
                <a:close/>
                <a:moveTo>
                  <a:pt x="55" y="743"/>
                </a:moveTo>
                <a:lnTo>
                  <a:pt x="55" y="743"/>
                </a:lnTo>
                <a:lnTo>
                  <a:pt x="55" y="622"/>
                </a:lnTo>
                <a:lnTo>
                  <a:pt x="65" y="622"/>
                </a:lnTo>
                <a:lnTo>
                  <a:pt x="65" y="743"/>
                </a:lnTo>
                <a:lnTo>
                  <a:pt x="65" y="757"/>
                </a:lnTo>
                <a:lnTo>
                  <a:pt x="174" y="757"/>
                </a:lnTo>
                <a:lnTo>
                  <a:pt x="174" y="548"/>
                </a:lnTo>
                <a:cubicBezTo>
                  <a:pt x="174" y="540"/>
                  <a:pt x="175" y="532"/>
                  <a:pt x="177" y="524"/>
                </a:cubicBezTo>
                <a:lnTo>
                  <a:pt x="53" y="524"/>
                </a:lnTo>
                <a:cubicBezTo>
                  <a:pt x="24" y="524"/>
                  <a:pt x="0" y="548"/>
                  <a:pt x="0" y="577"/>
                </a:cubicBezTo>
                <a:lnTo>
                  <a:pt x="0" y="743"/>
                </a:lnTo>
                <a:cubicBezTo>
                  <a:pt x="10" y="743"/>
                  <a:pt x="32" y="743"/>
                  <a:pt x="55" y="74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4C54"/>
              </a:solidFill>
              <a:latin typeface="Arial" panose="020B0604020202020204" pitchFamily="34" charset="0"/>
            </a:endParaRPr>
          </a:p>
        </p:txBody>
      </p:sp>
      <p:sp>
        <p:nvSpPr>
          <p:cNvPr id="22" name="Oval 39"/>
          <p:cNvSpPr>
            <a:spLocks noChangeAspect="1" noChangeArrowheads="1"/>
          </p:cNvSpPr>
          <p:nvPr/>
        </p:nvSpPr>
        <p:spPr bwMode="auto">
          <a:xfrm>
            <a:off x="5135591" y="5431686"/>
            <a:ext cx="173037" cy="158750"/>
          </a:xfrm>
          <a:prstGeom prst="ellipse">
            <a:avLst/>
          </a:prstGeom>
          <a:solidFill>
            <a:srgbClr val="009EB0"/>
          </a:solidFill>
          <a:ln w="28575">
            <a:solidFill>
              <a:srgbClr val="FFFFFF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仿宋_GB2312" pitchFamily="1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3" name="Oval 40"/>
          <p:cNvSpPr>
            <a:spLocks noChangeAspect="1" noChangeArrowheads="1"/>
          </p:cNvSpPr>
          <p:nvPr/>
        </p:nvSpPr>
        <p:spPr bwMode="auto">
          <a:xfrm>
            <a:off x="5141941" y="6011124"/>
            <a:ext cx="173037" cy="158750"/>
          </a:xfrm>
          <a:prstGeom prst="ellipse">
            <a:avLst/>
          </a:prstGeom>
          <a:solidFill>
            <a:srgbClr val="009EB0"/>
          </a:solidFill>
          <a:ln w="28575">
            <a:solidFill>
              <a:srgbClr val="FFFFFF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仿宋_GB2312" pitchFamily="1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4" name="TextBox 83"/>
          <p:cNvSpPr txBox="1">
            <a:spLocks noChangeArrowheads="1"/>
          </p:cNvSpPr>
          <p:nvPr/>
        </p:nvSpPr>
        <p:spPr bwMode="auto">
          <a:xfrm>
            <a:off x="5286403" y="5249124"/>
            <a:ext cx="285908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仿宋_GB2312" pitchFamily="1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zh-CN" altLang="en-US" sz="2800" smtClean="0">
                <a:solidFill>
                  <a:srgbClr val="004C54"/>
                </a:solidFill>
                <a:latin typeface="微软雅黑" panose="020B0503020204020204" pitchFamily="34" charset="-122"/>
              </a:rPr>
              <a:t> 项目总结</a:t>
            </a:r>
            <a:endParaRPr lang="zh-CN" altLang="en-US" sz="2800">
              <a:solidFill>
                <a:srgbClr val="004C54"/>
              </a:solidFill>
              <a:latin typeface="微软雅黑" panose="020B0503020204020204" pitchFamily="34" charset="-122"/>
            </a:endParaRPr>
          </a:p>
        </p:txBody>
      </p:sp>
      <p:sp>
        <p:nvSpPr>
          <p:cNvPr id="25" name="TextBox 84"/>
          <p:cNvSpPr txBox="1">
            <a:spLocks noChangeArrowheads="1"/>
          </p:cNvSpPr>
          <p:nvPr/>
        </p:nvSpPr>
        <p:spPr bwMode="auto">
          <a:xfrm>
            <a:off x="5316566" y="5828561"/>
            <a:ext cx="285908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仿宋_GB2312" pitchFamily="1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zh-CN" altLang="en-US" sz="2800" dirty="0" smtClean="0">
                <a:solidFill>
                  <a:srgbClr val="004C54"/>
                </a:solidFill>
                <a:latin typeface="微软雅黑" panose="020B0503020204020204" pitchFamily="34" charset="-122"/>
              </a:rPr>
              <a:t> </a:t>
            </a:r>
            <a:r>
              <a:rPr lang="zh-CN" altLang="en-US" sz="2800" dirty="0">
                <a:solidFill>
                  <a:srgbClr val="004C54"/>
                </a:solidFill>
                <a:latin typeface="微软雅黑" panose="020B0503020204020204" pitchFamily="34" charset="-122"/>
              </a:rPr>
              <a:t>项目</a:t>
            </a:r>
            <a:r>
              <a:rPr lang="zh-CN" altLang="en-US" sz="2800" dirty="0" smtClean="0">
                <a:solidFill>
                  <a:srgbClr val="004C54"/>
                </a:solidFill>
                <a:latin typeface="微软雅黑" panose="020B0503020204020204" pitchFamily="34" charset="-122"/>
              </a:rPr>
              <a:t>展望</a:t>
            </a:r>
            <a:endParaRPr lang="zh-CN" altLang="en-US" sz="2800" dirty="0">
              <a:solidFill>
                <a:srgbClr val="004C54"/>
              </a:solidFill>
              <a:latin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5491558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202"/>
          <a:stretch>
            <a:fillRect/>
          </a:stretch>
        </p:blipFill>
        <p:spPr bwMode="auto">
          <a:xfrm>
            <a:off x="0" y="0"/>
            <a:ext cx="2814149" cy="484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片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" r="-5623" b="29961"/>
          <a:stretch>
            <a:fillRect/>
          </a:stretch>
        </p:blipFill>
        <p:spPr bwMode="auto">
          <a:xfrm>
            <a:off x="0" y="4305300"/>
            <a:ext cx="3800371" cy="2552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13"/>
          <p:cNvPicPr preferRelativeResize="0"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024"/>
          <a:stretch/>
        </p:blipFill>
        <p:spPr>
          <a:xfrm>
            <a:off x="11016131" y="6433706"/>
            <a:ext cx="1175869" cy="20312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184" b="23161"/>
          <a:stretch>
            <a:fillRect/>
          </a:stretch>
        </p:blipFill>
        <p:spPr bwMode="auto">
          <a:xfrm>
            <a:off x="8267756" y="2391569"/>
            <a:ext cx="3924244" cy="3827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组合 6"/>
          <p:cNvGrpSpPr/>
          <p:nvPr/>
        </p:nvGrpSpPr>
        <p:grpSpPr>
          <a:xfrm>
            <a:off x="-4763" y="6512561"/>
            <a:ext cx="12196763" cy="350202"/>
            <a:chOff x="-4763" y="6512561"/>
            <a:chExt cx="12196763" cy="350202"/>
          </a:xfrm>
        </p:grpSpPr>
        <p:sp>
          <p:nvSpPr>
            <p:cNvPr id="11" name="矩形 10"/>
            <p:cNvSpPr/>
            <p:nvPr/>
          </p:nvSpPr>
          <p:spPr>
            <a:xfrm>
              <a:off x="-4763" y="6708901"/>
              <a:ext cx="12196763" cy="153862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3765"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 sz="1350" b="1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" name="矩形 1"/>
            <p:cNvSpPr/>
            <p:nvPr/>
          </p:nvSpPr>
          <p:spPr>
            <a:xfrm>
              <a:off x="0" y="6512561"/>
              <a:ext cx="3812178" cy="195571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直角三角形 2"/>
            <p:cNvSpPr/>
            <p:nvPr/>
          </p:nvSpPr>
          <p:spPr>
            <a:xfrm>
              <a:off x="3807107" y="6515632"/>
              <a:ext cx="281092" cy="192500"/>
            </a:xfrm>
            <a:prstGeom prst="rtTriangle">
              <a:avLst/>
            </a:prstGeom>
            <a:solidFill>
              <a:schemeClr val="bg2">
                <a:lumMod val="25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1" name="TextBox 9"/>
          <p:cNvSpPr txBox="1"/>
          <p:nvPr/>
        </p:nvSpPr>
        <p:spPr>
          <a:xfrm>
            <a:off x="368431" y="6606049"/>
            <a:ext cx="143353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© </a:t>
            </a:r>
            <a:r>
              <a:rPr lang="en-US" sz="900" b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2018 </a:t>
            </a:r>
            <a:r>
              <a:rPr lang="en-US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Synopsys, Inc</a:t>
            </a:r>
            <a:r>
              <a:rPr lang="en-US" sz="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</p:txBody>
      </p:sp>
      <p:grpSp>
        <p:nvGrpSpPr>
          <p:cNvPr id="10" name="组合 9"/>
          <p:cNvGrpSpPr/>
          <p:nvPr/>
        </p:nvGrpSpPr>
        <p:grpSpPr>
          <a:xfrm>
            <a:off x="-4763" y="-3899"/>
            <a:ext cx="12782741" cy="364174"/>
            <a:chOff x="-4764" y="1565779"/>
            <a:chExt cx="12782741" cy="364174"/>
          </a:xfrm>
        </p:grpSpPr>
        <p:grpSp>
          <p:nvGrpSpPr>
            <p:cNvPr id="42" name="组合 41"/>
            <p:cNvGrpSpPr/>
            <p:nvPr/>
          </p:nvGrpSpPr>
          <p:grpSpPr>
            <a:xfrm rot="10800000">
              <a:off x="-4764" y="1565779"/>
              <a:ext cx="12196763" cy="350202"/>
              <a:chOff x="-4763" y="6512561"/>
              <a:chExt cx="12196763" cy="350202"/>
            </a:xfrm>
          </p:grpSpPr>
          <p:sp>
            <p:nvSpPr>
              <p:cNvPr id="43" name="矩形 42"/>
              <p:cNvSpPr/>
              <p:nvPr/>
            </p:nvSpPr>
            <p:spPr>
              <a:xfrm>
                <a:off x="-4763" y="6708901"/>
                <a:ext cx="12196763" cy="153862"/>
              </a:xfrm>
              <a:prstGeom prst="rect">
                <a:avLst/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3765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1350" b="1">
                  <a:solidFill>
                    <a:prstClr val="white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4" name="矩形 43"/>
              <p:cNvSpPr/>
              <p:nvPr/>
            </p:nvSpPr>
            <p:spPr>
              <a:xfrm>
                <a:off x="0" y="6512561"/>
                <a:ext cx="3812178" cy="195571"/>
              </a:xfrm>
              <a:prstGeom prst="rect">
                <a:avLst/>
              </a:prstGeom>
              <a:solidFill>
                <a:schemeClr val="bg2">
                  <a:lumMod val="25000"/>
                </a:schemeClr>
              </a:soli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" name="直角三角形 44"/>
              <p:cNvSpPr/>
              <p:nvPr/>
            </p:nvSpPr>
            <p:spPr>
              <a:xfrm>
                <a:off x="3807107" y="6515632"/>
                <a:ext cx="281092" cy="192500"/>
              </a:xfrm>
              <a:prstGeom prst="rtTriangle">
                <a:avLst/>
              </a:prstGeom>
              <a:solidFill>
                <a:schemeClr val="bg2">
                  <a:lumMod val="25000"/>
                </a:schemeClr>
              </a:soli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46" name="TextBox 9"/>
            <p:cNvSpPr txBox="1"/>
            <p:nvPr/>
          </p:nvSpPr>
          <p:spPr>
            <a:xfrm>
              <a:off x="8099037" y="1591399"/>
              <a:ext cx="467894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b="1" baseline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 2018 Synopsys </a:t>
              </a:r>
              <a:r>
                <a:rPr lang="en-US" sz="1600" b="1" baseline="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ARC Design Competition</a:t>
              </a:r>
              <a:endPara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47" name="Text Placeholder 6"/>
          <p:cNvSpPr txBox="1">
            <a:spLocks noChangeArrowheads="1"/>
          </p:cNvSpPr>
          <p:nvPr/>
        </p:nvSpPr>
        <p:spPr>
          <a:xfrm>
            <a:off x="3151260" y="4640813"/>
            <a:ext cx="5328592" cy="523385"/>
          </a:xfrm>
          <a:prstGeom prst="rect">
            <a:avLst/>
          </a:prstGeom>
        </p:spPr>
        <p:txBody>
          <a:bodyPr anchor="b"/>
          <a:lstStyle>
            <a:lvl1pPr marL="228594" indent="-228594" algn="l" defTabSz="914377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1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1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endParaRPr lang="zh-CN" altLang="zh-CN" b="1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8" name="Text Placeholder 5"/>
          <p:cNvSpPr txBox="1">
            <a:spLocks noChangeArrowheads="1"/>
          </p:cNvSpPr>
          <p:nvPr/>
        </p:nvSpPr>
        <p:spPr>
          <a:xfrm>
            <a:off x="1673072" y="5903815"/>
            <a:ext cx="8016839" cy="396875"/>
          </a:xfrm>
          <a:prstGeom prst="rect">
            <a:avLst/>
          </a:prstGeom>
        </p:spPr>
        <p:txBody>
          <a:bodyPr anchor="b"/>
          <a:lstStyle>
            <a:lvl1pPr marL="228594" indent="-228594" algn="l" defTabSz="914377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1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1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Arial" pitchFamily="34" charset="0"/>
              <a:buNone/>
            </a:pPr>
            <a:r>
              <a:rPr lang="zh-CN" altLang="en-US" sz="2400" b="1" smtClean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答辩人：郭海                                        </a:t>
            </a:r>
            <a:r>
              <a:rPr lang="zh-CN" altLang="zh-CN" sz="2400" b="1" smtClean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</a:t>
            </a:r>
            <a:r>
              <a:rPr lang="en-US" altLang="zh-CN" sz="2400" b="1" smtClean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zh-CN" sz="2400" b="1" smtClean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2400" b="1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zh-CN" sz="2400" b="1" smtClean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endParaRPr lang="zh-CN" altLang="zh-CN" sz="2400" b="1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Title 3"/>
          <p:cNvSpPr txBox="1">
            <a:spLocks noChangeArrowheads="1"/>
          </p:cNvSpPr>
          <p:nvPr/>
        </p:nvSpPr>
        <p:spPr>
          <a:xfrm>
            <a:off x="2053441" y="1589433"/>
            <a:ext cx="7524230" cy="994792"/>
          </a:xfrm>
          <a:prstGeom prst="rect">
            <a:avLst/>
          </a:prstGeom>
        </p:spPr>
        <p:txBody>
          <a:bodyPr anchor="b"/>
          <a:lstStyle>
            <a:lvl1pPr algn="l" defTabSz="91437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defTabSz="91437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2pPr>
            <a:lvl3pPr algn="l" defTabSz="91437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3pPr>
            <a:lvl4pPr algn="l" defTabSz="91437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4pPr>
            <a:lvl5pPr algn="l" defTabSz="91437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5pPr>
            <a:lvl6pPr marL="609585" algn="l" defTabSz="91437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6pPr>
            <a:lvl7pPr marL="1219170" algn="l" defTabSz="91437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7pPr>
            <a:lvl8pPr marL="1828754" algn="l" defTabSz="91437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8pPr>
            <a:lvl9pPr marL="2438339" algn="l" defTabSz="914377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9pPr>
          </a:lstStyle>
          <a:p>
            <a:pPr algn="ctr"/>
            <a:r>
              <a:rPr lang="zh-CN" altLang="en-US" b="1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车</a:t>
            </a:r>
            <a:r>
              <a:rPr lang="zh-CN" altLang="en-US" b="1" smtClean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内滞留儿童智能防护系统</a:t>
            </a:r>
            <a:endParaRPr lang="zh-CN" altLang="en-US" b="1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0" name="图片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7128" y="672118"/>
            <a:ext cx="3768725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" name="矩形 50"/>
          <p:cNvSpPr/>
          <p:nvPr/>
        </p:nvSpPr>
        <p:spPr>
          <a:xfrm>
            <a:off x="3911555" y="3219151"/>
            <a:ext cx="436412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zh-CN" sz="2400" b="1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队伍名称：</a:t>
            </a:r>
            <a:r>
              <a:rPr lang="en-US" altLang="zh-CN" sz="2400" b="1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IC</a:t>
            </a:r>
            <a:r>
              <a:rPr lang="zh-CN" altLang="en-US" sz="2400" b="1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三叉戟</a:t>
            </a:r>
            <a:endParaRPr lang="en-US" altLang="zh-CN" sz="2400" b="1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指导老师： 史江义</a:t>
            </a:r>
            <a:endParaRPr lang="en-US" altLang="zh-CN" sz="2400" b="1" smtClean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2400" b="1" smtClean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参赛队员：</a:t>
            </a:r>
            <a:r>
              <a:rPr lang="zh-CN" altLang="zh-CN" sz="2400" b="1" smtClean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 赵博</a:t>
            </a:r>
            <a:r>
              <a:rPr lang="en-US" altLang="zh-CN" sz="2400" b="1" smtClean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zh-CN" altLang="en-US" sz="2400" b="1" smtClean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郭海 李鹏飞</a:t>
            </a:r>
            <a:endParaRPr lang="zh-CN" altLang="zh-CN" sz="2400" b="1" smtClean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458493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202"/>
          <a:stretch>
            <a:fillRect/>
          </a:stretch>
        </p:blipFill>
        <p:spPr bwMode="auto">
          <a:xfrm>
            <a:off x="0" y="0"/>
            <a:ext cx="2814149" cy="484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片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" r="-5623" b="29961"/>
          <a:stretch>
            <a:fillRect/>
          </a:stretch>
        </p:blipFill>
        <p:spPr bwMode="auto">
          <a:xfrm>
            <a:off x="0" y="4305300"/>
            <a:ext cx="3800371" cy="2552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13"/>
          <p:cNvPicPr preferRelativeResize="0"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024"/>
          <a:stretch/>
        </p:blipFill>
        <p:spPr>
          <a:xfrm>
            <a:off x="11016131" y="6433706"/>
            <a:ext cx="1175869" cy="20312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184" b="23161"/>
          <a:stretch>
            <a:fillRect/>
          </a:stretch>
        </p:blipFill>
        <p:spPr bwMode="auto">
          <a:xfrm>
            <a:off x="8267756" y="2391569"/>
            <a:ext cx="3924244" cy="3827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组合 6"/>
          <p:cNvGrpSpPr/>
          <p:nvPr/>
        </p:nvGrpSpPr>
        <p:grpSpPr>
          <a:xfrm>
            <a:off x="-4763" y="6512561"/>
            <a:ext cx="12196763" cy="350202"/>
            <a:chOff x="-4763" y="6512561"/>
            <a:chExt cx="12196763" cy="350202"/>
          </a:xfrm>
        </p:grpSpPr>
        <p:sp>
          <p:nvSpPr>
            <p:cNvPr id="11" name="矩形 10"/>
            <p:cNvSpPr/>
            <p:nvPr/>
          </p:nvSpPr>
          <p:spPr>
            <a:xfrm>
              <a:off x="-4763" y="6708901"/>
              <a:ext cx="12196763" cy="153862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3765"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 sz="1350" b="1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" name="矩形 1"/>
            <p:cNvSpPr/>
            <p:nvPr/>
          </p:nvSpPr>
          <p:spPr>
            <a:xfrm>
              <a:off x="0" y="6512561"/>
              <a:ext cx="3812178" cy="195571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直角三角形 2"/>
            <p:cNvSpPr/>
            <p:nvPr/>
          </p:nvSpPr>
          <p:spPr>
            <a:xfrm>
              <a:off x="3807107" y="6515632"/>
              <a:ext cx="281092" cy="192500"/>
            </a:xfrm>
            <a:prstGeom prst="rtTriangle">
              <a:avLst/>
            </a:prstGeom>
            <a:solidFill>
              <a:schemeClr val="bg2">
                <a:lumMod val="25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1" name="TextBox 9"/>
          <p:cNvSpPr txBox="1"/>
          <p:nvPr/>
        </p:nvSpPr>
        <p:spPr>
          <a:xfrm>
            <a:off x="368431" y="6606049"/>
            <a:ext cx="143353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© </a:t>
            </a:r>
            <a:r>
              <a:rPr lang="en-US" sz="900" b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2018 </a:t>
            </a:r>
            <a:r>
              <a:rPr lang="en-US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Synopsys, Inc</a:t>
            </a:r>
            <a:r>
              <a:rPr lang="en-US" sz="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</p:txBody>
      </p:sp>
      <p:grpSp>
        <p:nvGrpSpPr>
          <p:cNvPr id="10" name="组合 9"/>
          <p:cNvGrpSpPr/>
          <p:nvPr/>
        </p:nvGrpSpPr>
        <p:grpSpPr>
          <a:xfrm>
            <a:off x="-4763" y="-3899"/>
            <a:ext cx="12782741" cy="364174"/>
            <a:chOff x="-4764" y="1565779"/>
            <a:chExt cx="12782741" cy="364174"/>
          </a:xfrm>
        </p:grpSpPr>
        <p:grpSp>
          <p:nvGrpSpPr>
            <p:cNvPr id="42" name="组合 41"/>
            <p:cNvGrpSpPr/>
            <p:nvPr/>
          </p:nvGrpSpPr>
          <p:grpSpPr>
            <a:xfrm rot="10800000">
              <a:off x="-4764" y="1565779"/>
              <a:ext cx="12196763" cy="350202"/>
              <a:chOff x="-4763" y="6512561"/>
              <a:chExt cx="12196763" cy="350202"/>
            </a:xfrm>
          </p:grpSpPr>
          <p:sp>
            <p:nvSpPr>
              <p:cNvPr id="43" name="矩形 42"/>
              <p:cNvSpPr/>
              <p:nvPr/>
            </p:nvSpPr>
            <p:spPr>
              <a:xfrm>
                <a:off x="-4763" y="6708901"/>
                <a:ext cx="12196763" cy="153862"/>
              </a:xfrm>
              <a:prstGeom prst="rect">
                <a:avLst/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3765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1350" b="1">
                  <a:solidFill>
                    <a:prstClr val="white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4" name="矩形 43"/>
              <p:cNvSpPr/>
              <p:nvPr/>
            </p:nvSpPr>
            <p:spPr>
              <a:xfrm>
                <a:off x="0" y="6512561"/>
                <a:ext cx="3812178" cy="195571"/>
              </a:xfrm>
              <a:prstGeom prst="rect">
                <a:avLst/>
              </a:prstGeom>
              <a:solidFill>
                <a:schemeClr val="bg2">
                  <a:lumMod val="25000"/>
                </a:schemeClr>
              </a:soli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" name="直角三角形 44"/>
              <p:cNvSpPr/>
              <p:nvPr/>
            </p:nvSpPr>
            <p:spPr>
              <a:xfrm>
                <a:off x="3807107" y="6515632"/>
                <a:ext cx="281092" cy="192500"/>
              </a:xfrm>
              <a:prstGeom prst="rtTriangle">
                <a:avLst/>
              </a:prstGeom>
              <a:solidFill>
                <a:schemeClr val="bg2">
                  <a:lumMod val="25000"/>
                </a:schemeClr>
              </a:soli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46" name="TextBox 9"/>
            <p:cNvSpPr txBox="1"/>
            <p:nvPr/>
          </p:nvSpPr>
          <p:spPr>
            <a:xfrm>
              <a:off x="8099037" y="1591399"/>
              <a:ext cx="467894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b="1" baseline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 2018</a:t>
              </a:r>
              <a:r>
                <a:rPr lang="en-US" sz="1600" b="1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600" b="1" baseline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Synopsys </a:t>
              </a:r>
              <a:r>
                <a:rPr lang="en-US" sz="1600" b="1" baseline="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ARC Design Competition</a:t>
              </a:r>
              <a:endPara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149723" y="360275"/>
            <a:ext cx="3157325" cy="604837"/>
            <a:chOff x="427038" y="176213"/>
            <a:chExt cx="3157325" cy="604837"/>
          </a:xfrm>
        </p:grpSpPr>
        <p:sp>
          <p:nvSpPr>
            <p:cNvPr id="18" name="TextBox 27"/>
            <p:cNvSpPr txBox="1">
              <a:spLocks noChangeArrowheads="1"/>
            </p:cNvSpPr>
            <p:nvPr/>
          </p:nvSpPr>
          <p:spPr bwMode="auto">
            <a:xfrm>
              <a:off x="1012825" y="176213"/>
              <a:ext cx="2571538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200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accent1"/>
                  </a:solidFill>
                  <a:latin typeface="Arial" panose="020B0604020202020204" pitchFamily="34" charset="0"/>
                  <a:ea typeface="仿宋_GB2312" pitchFamily="1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3200" b="1" smtClean="0">
                  <a:solidFill>
                    <a:schemeClr val="tx1"/>
                  </a:solidFill>
                  <a:latin typeface="微软雅黑" panose="020B0503020204020204" pitchFamily="34" charset="-122"/>
                </a:rPr>
                <a:t>5.1 </a:t>
              </a:r>
              <a:r>
                <a:rPr lang="zh-CN" altLang="en-US" sz="3200" b="1" smtClean="0">
                  <a:solidFill>
                    <a:schemeClr val="tx1"/>
                  </a:solidFill>
                  <a:latin typeface="微软雅黑" panose="020B0503020204020204" pitchFamily="34" charset="-122"/>
                </a:rPr>
                <a:t>项目总结</a:t>
              </a:r>
              <a:endParaRPr lang="zh-CN" altLang="en-US" sz="3200" b="1">
                <a:solidFill>
                  <a:schemeClr val="tx1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19" name="Freeform 5"/>
            <p:cNvSpPr>
              <a:spLocks/>
            </p:cNvSpPr>
            <p:nvPr/>
          </p:nvSpPr>
          <p:spPr bwMode="auto">
            <a:xfrm>
              <a:off x="427038" y="220663"/>
              <a:ext cx="474662" cy="560387"/>
            </a:xfrm>
            <a:custGeom>
              <a:avLst/>
              <a:gdLst>
                <a:gd name="T0" fmla="*/ 2147483646 w 574"/>
                <a:gd name="T1" fmla="*/ 2147483646 h 681"/>
                <a:gd name="T2" fmla="*/ 2147483646 w 574"/>
                <a:gd name="T3" fmla="*/ 2147483646 h 681"/>
                <a:gd name="T4" fmla="*/ 2147483646 w 574"/>
                <a:gd name="T5" fmla="*/ 2147483646 h 681"/>
                <a:gd name="T6" fmla="*/ 2147483646 w 574"/>
                <a:gd name="T7" fmla="*/ 2147483646 h 681"/>
                <a:gd name="T8" fmla="*/ 2147483646 w 574"/>
                <a:gd name="T9" fmla="*/ 2147483646 h 681"/>
                <a:gd name="T10" fmla="*/ 2147483646 w 574"/>
                <a:gd name="T11" fmla="*/ 2147483646 h 681"/>
                <a:gd name="T12" fmla="*/ 2147483646 w 574"/>
                <a:gd name="T13" fmla="*/ 2147483646 h 681"/>
                <a:gd name="T14" fmla="*/ 2147483646 w 574"/>
                <a:gd name="T15" fmla="*/ 2147483646 h 681"/>
                <a:gd name="T16" fmla="*/ 2147483646 w 574"/>
                <a:gd name="T17" fmla="*/ 0 h 681"/>
                <a:gd name="T18" fmla="*/ 2147483646 w 574"/>
                <a:gd name="T19" fmla="*/ 2147483646 h 681"/>
                <a:gd name="T20" fmla="*/ 2147483646 w 574"/>
                <a:gd name="T21" fmla="*/ 2147483646 h 681"/>
                <a:gd name="T22" fmla="*/ 2147483646 w 574"/>
                <a:gd name="T23" fmla="*/ 2147483646 h 681"/>
                <a:gd name="T24" fmla="*/ 2147483646 w 574"/>
                <a:gd name="T25" fmla="*/ 2147483646 h 681"/>
                <a:gd name="T26" fmla="*/ 2147483646 w 574"/>
                <a:gd name="T27" fmla="*/ 2147483646 h 681"/>
                <a:gd name="T28" fmla="*/ 2147483646 w 574"/>
                <a:gd name="T29" fmla="*/ 2147483646 h 681"/>
                <a:gd name="T30" fmla="*/ 2147483646 w 574"/>
                <a:gd name="T31" fmla="*/ 2147483646 h 681"/>
                <a:gd name="T32" fmla="*/ 2147483646 w 574"/>
                <a:gd name="T33" fmla="*/ 2147483646 h 681"/>
                <a:gd name="T34" fmla="*/ 2147483646 w 574"/>
                <a:gd name="T35" fmla="*/ 2147483646 h 681"/>
                <a:gd name="T36" fmla="*/ 2147483646 w 574"/>
                <a:gd name="T37" fmla="*/ 2147483646 h 681"/>
                <a:gd name="T38" fmla="*/ 0 w 574"/>
                <a:gd name="T39" fmla="*/ 2147483646 h 681"/>
                <a:gd name="T40" fmla="*/ 2147483646 w 574"/>
                <a:gd name="T41" fmla="*/ 2147483646 h 681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574" h="681">
                  <a:moveTo>
                    <a:pt x="120" y="441"/>
                  </a:moveTo>
                  <a:cubicBezTo>
                    <a:pt x="153" y="441"/>
                    <a:pt x="183" y="454"/>
                    <a:pt x="205" y="476"/>
                  </a:cubicBezTo>
                  <a:lnTo>
                    <a:pt x="389" y="329"/>
                  </a:lnTo>
                  <a:cubicBezTo>
                    <a:pt x="383" y="317"/>
                    <a:pt x="380" y="303"/>
                    <a:pt x="380" y="289"/>
                  </a:cubicBezTo>
                  <a:cubicBezTo>
                    <a:pt x="380" y="271"/>
                    <a:pt x="384" y="255"/>
                    <a:pt x="392" y="241"/>
                  </a:cubicBezTo>
                  <a:lnTo>
                    <a:pt x="270" y="138"/>
                  </a:lnTo>
                  <a:cubicBezTo>
                    <a:pt x="256" y="151"/>
                    <a:pt x="237" y="159"/>
                    <a:pt x="217" y="159"/>
                  </a:cubicBezTo>
                  <a:cubicBezTo>
                    <a:pt x="173" y="159"/>
                    <a:pt x="137" y="123"/>
                    <a:pt x="137" y="79"/>
                  </a:cubicBezTo>
                  <a:cubicBezTo>
                    <a:pt x="137" y="36"/>
                    <a:pt x="173" y="0"/>
                    <a:pt x="217" y="0"/>
                  </a:cubicBezTo>
                  <a:cubicBezTo>
                    <a:pt x="260" y="0"/>
                    <a:pt x="296" y="36"/>
                    <a:pt x="296" y="79"/>
                  </a:cubicBezTo>
                  <a:cubicBezTo>
                    <a:pt x="296" y="91"/>
                    <a:pt x="293" y="103"/>
                    <a:pt x="289" y="113"/>
                  </a:cubicBezTo>
                  <a:lnTo>
                    <a:pt x="412" y="217"/>
                  </a:lnTo>
                  <a:cubicBezTo>
                    <a:pt x="429" y="201"/>
                    <a:pt x="452" y="192"/>
                    <a:pt x="477" y="192"/>
                  </a:cubicBezTo>
                  <a:cubicBezTo>
                    <a:pt x="530" y="192"/>
                    <a:pt x="574" y="235"/>
                    <a:pt x="574" y="289"/>
                  </a:cubicBezTo>
                  <a:cubicBezTo>
                    <a:pt x="574" y="342"/>
                    <a:pt x="530" y="386"/>
                    <a:pt x="477" y="386"/>
                  </a:cubicBezTo>
                  <a:cubicBezTo>
                    <a:pt x="449" y="386"/>
                    <a:pt x="424" y="374"/>
                    <a:pt x="406" y="355"/>
                  </a:cubicBezTo>
                  <a:lnTo>
                    <a:pt x="224" y="501"/>
                  </a:lnTo>
                  <a:cubicBezTo>
                    <a:pt x="234" y="518"/>
                    <a:pt x="240" y="539"/>
                    <a:pt x="240" y="561"/>
                  </a:cubicBezTo>
                  <a:cubicBezTo>
                    <a:pt x="240" y="627"/>
                    <a:pt x="186" y="681"/>
                    <a:pt x="120" y="681"/>
                  </a:cubicBezTo>
                  <a:cubicBezTo>
                    <a:pt x="54" y="681"/>
                    <a:pt x="0" y="627"/>
                    <a:pt x="0" y="561"/>
                  </a:cubicBezTo>
                  <a:cubicBezTo>
                    <a:pt x="0" y="495"/>
                    <a:pt x="54" y="441"/>
                    <a:pt x="120" y="44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" name="Freeform 5"/>
            <p:cNvSpPr>
              <a:spLocks/>
            </p:cNvSpPr>
            <p:nvPr/>
          </p:nvSpPr>
          <p:spPr bwMode="auto">
            <a:xfrm>
              <a:off x="427038" y="220663"/>
              <a:ext cx="474662" cy="560387"/>
            </a:xfrm>
            <a:custGeom>
              <a:avLst/>
              <a:gdLst>
                <a:gd name="T0" fmla="*/ 2147483646 w 574"/>
                <a:gd name="T1" fmla="*/ 2147483646 h 681"/>
                <a:gd name="T2" fmla="*/ 2147483646 w 574"/>
                <a:gd name="T3" fmla="*/ 2147483646 h 681"/>
                <a:gd name="T4" fmla="*/ 2147483646 w 574"/>
                <a:gd name="T5" fmla="*/ 2147483646 h 681"/>
                <a:gd name="T6" fmla="*/ 2147483646 w 574"/>
                <a:gd name="T7" fmla="*/ 2147483646 h 681"/>
                <a:gd name="T8" fmla="*/ 2147483646 w 574"/>
                <a:gd name="T9" fmla="*/ 2147483646 h 681"/>
                <a:gd name="T10" fmla="*/ 2147483646 w 574"/>
                <a:gd name="T11" fmla="*/ 2147483646 h 681"/>
                <a:gd name="T12" fmla="*/ 2147483646 w 574"/>
                <a:gd name="T13" fmla="*/ 2147483646 h 681"/>
                <a:gd name="T14" fmla="*/ 2147483646 w 574"/>
                <a:gd name="T15" fmla="*/ 2147483646 h 681"/>
                <a:gd name="T16" fmla="*/ 2147483646 w 574"/>
                <a:gd name="T17" fmla="*/ 0 h 681"/>
                <a:gd name="T18" fmla="*/ 2147483646 w 574"/>
                <a:gd name="T19" fmla="*/ 2147483646 h 681"/>
                <a:gd name="T20" fmla="*/ 2147483646 w 574"/>
                <a:gd name="T21" fmla="*/ 2147483646 h 681"/>
                <a:gd name="T22" fmla="*/ 2147483646 w 574"/>
                <a:gd name="T23" fmla="*/ 2147483646 h 681"/>
                <a:gd name="T24" fmla="*/ 2147483646 w 574"/>
                <a:gd name="T25" fmla="*/ 2147483646 h 681"/>
                <a:gd name="T26" fmla="*/ 2147483646 w 574"/>
                <a:gd name="T27" fmla="*/ 2147483646 h 681"/>
                <a:gd name="T28" fmla="*/ 2147483646 w 574"/>
                <a:gd name="T29" fmla="*/ 2147483646 h 681"/>
                <a:gd name="T30" fmla="*/ 2147483646 w 574"/>
                <a:gd name="T31" fmla="*/ 2147483646 h 681"/>
                <a:gd name="T32" fmla="*/ 2147483646 w 574"/>
                <a:gd name="T33" fmla="*/ 2147483646 h 681"/>
                <a:gd name="T34" fmla="*/ 2147483646 w 574"/>
                <a:gd name="T35" fmla="*/ 2147483646 h 681"/>
                <a:gd name="T36" fmla="*/ 2147483646 w 574"/>
                <a:gd name="T37" fmla="*/ 2147483646 h 681"/>
                <a:gd name="T38" fmla="*/ 0 w 574"/>
                <a:gd name="T39" fmla="*/ 2147483646 h 681"/>
                <a:gd name="T40" fmla="*/ 2147483646 w 574"/>
                <a:gd name="T41" fmla="*/ 2147483646 h 681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574" h="681">
                  <a:moveTo>
                    <a:pt x="120" y="441"/>
                  </a:moveTo>
                  <a:cubicBezTo>
                    <a:pt x="153" y="441"/>
                    <a:pt x="183" y="454"/>
                    <a:pt x="205" y="476"/>
                  </a:cubicBezTo>
                  <a:lnTo>
                    <a:pt x="389" y="329"/>
                  </a:lnTo>
                  <a:cubicBezTo>
                    <a:pt x="383" y="317"/>
                    <a:pt x="380" y="303"/>
                    <a:pt x="380" y="289"/>
                  </a:cubicBezTo>
                  <a:cubicBezTo>
                    <a:pt x="380" y="271"/>
                    <a:pt x="384" y="255"/>
                    <a:pt x="392" y="241"/>
                  </a:cubicBezTo>
                  <a:lnTo>
                    <a:pt x="270" y="138"/>
                  </a:lnTo>
                  <a:cubicBezTo>
                    <a:pt x="256" y="151"/>
                    <a:pt x="237" y="159"/>
                    <a:pt x="217" y="159"/>
                  </a:cubicBezTo>
                  <a:cubicBezTo>
                    <a:pt x="173" y="159"/>
                    <a:pt x="137" y="123"/>
                    <a:pt x="137" y="79"/>
                  </a:cubicBezTo>
                  <a:cubicBezTo>
                    <a:pt x="137" y="36"/>
                    <a:pt x="173" y="0"/>
                    <a:pt x="217" y="0"/>
                  </a:cubicBezTo>
                  <a:cubicBezTo>
                    <a:pt x="260" y="0"/>
                    <a:pt x="296" y="36"/>
                    <a:pt x="296" y="79"/>
                  </a:cubicBezTo>
                  <a:cubicBezTo>
                    <a:pt x="296" y="91"/>
                    <a:pt x="293" y="103"/>
                    <a:pt x="289" y="113"/>
                  </a:cubicBezTo>
                  <a:lnTo>
                    <a:pt x="412" y="217"/>
                  </a:lnTo>
                  <a:cubicBezTo>
                    <a:pt x="429" y="201"/>
                    <a:pt x="452" y="192"/>
                    <a:pt x="477" y="192"/>
                  </a:cubicBezTo>
                  <a:cubicBezTo>
                    <a:pt x="530" y="192"/>
                    <a:pt x="574" y="235"/>
                    <a:pt x="574" y="289"/>
                  </a:cubicBezTo>
                  <a:cubicBezTo>
                    <a:pt x="574" y="342"/>
                    <a:pt x="530" y="386"/>
                    <a:pt x="477" y="386"/>
                  </a:cubicBezTo>
                  <a:cubicBezTo>
                    <a:pt x="449" y="386"/>
                    <a:pt x="424" y="374"/>
                    <a:pt x="406" y="355"/>
                  </a:cubicBezTo>
                  <a:lnTo>
                    <a:pt x="224" y="501"/>
                  </a:lnTo>
                  <a:cubicBezTo>
                    <a:pt x="234" y="518"/>
                    <a:pt x="240" y="539"/>
                    <a:pt x="240" y="561"/>
                  </a:cubicBezTo>
                  <a:cubicBezTo>
                    <a:pt x="240" y="627"/>
                    <a:pt x="186" y="681"/>
                    <a:pt x="120" y="681"/>
                  </a:cubicBezTo>
                  <a:cubicBezTo>
                    <a:pt x="54" y="681"/>
                    <a:pt x="0" y="627"/>
                    <a:pt x="0" y="561"/>
                  </a:cubicBezTo>
                  <a:cubicBezTo>
                    <a:pt x="0" y="495"/>
                    <a:pt x="54" y="441"/>
                    <a:pt x="120" y="44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38" name="Freeform 6"/>
          <p:cNvSpPr>
            <a:spLocks/>
          </p:cNvSpPr>
          <p:nvPr/>
        </p:nvSpPr>
        <p:spPr bwMode="auto">
          <a:xfrm>
            <a:off x="920750" y="2719388"/>
            <a:ext cx="2065338" cy="1787525"/>
          </a:xfrm>
          <a:custGeom>
            <a:avLst/>
            <a:gdLst>
              <a:gd name="T0" fmla="*/ 2147483646 w 2858"/>
              <a:gd name="T1" fmla="*/ 0 h 2475"/>
              <a:gd name="T2" fmla="*/ 2147483646 w 2858"/>
              <a:gd name="T3" fmla="*/ 2147483646 h 2475"/>
              <a:gd name="T4" fmla="*/ 2147483646 w 2858"/>
              <a:gd name="T5" fmla="*/ 2147483646 h 2475"/>
              <a:gd name="T6" fmla="*/ 2147483646 w 2858"/>
              <a:gd name="T7" fmla="*/ 2147483646 h 2475"/>
              <a:gd name="T8" fmla="*/ 2147483646 w 2858"/>
              <a:gd name="T9" fmla="*/ 2147483646 h 2475"/>
              <a:gd name="T10" fmla="*/ 2147483646 w 2858"/>
              <a:gd name="T11" fmla="*/ 2147483646 h 2475"/>
              <a:gd name="T12" fmla="*/ 2147483646 w 2858"/>
              <a:gd name="T13" fmla="*/ 2147483646 h 2475"/>
              <a:gd name="T14" fmla="*/ 2147483646 w 2858"/>
              <a:gd name="T15" fmla="*/ 2147483646 h 2475"/>
              <a:gd name="T16" fmla="*/ 0 w 2858"/>
              <a:gd name="T17" fmla="*/ 2147483646 h 2475"/>
              <a:gd name="T18" fmla="*/ 2147483646 w 2858"/>
              <a:gd name="T19" fmla="*/ 2147483646 h 2475"/>
              <a:gd name="T20" fmla="*/ 2147483646 w 2858"/>
              <a:gd name="T21" fmla="*/ 0 h 2475"/>
              <a:gd name="T22" fmla="*/ 2147483646 w 2858"/>
              <a:gd name="T23" fmla="*/ 0 h 2475"/>
              <a:gd name="T24" fmla="*/ 2147483646 w 2858"/>
              <a:gd name="T25" fmla="*/ 0 h 2475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858" h="2475">
                <a:moveTo>
                  <a:pt x="2143" y="0"/>
                </a:moveTo>
                <a:lnTo>
                  <a:pt x="2501" y="619"/>
                </a:lnTo>
                <a:lnTo>
                  <a:pt x="2858" y="1238"/>
                </a:lnTo>
                <a:lnTo>
                  <a:pt x="2501" y="1856"/>
                </a:lnTo>
                <a:lnTo>
                  <a:pt x="2143" y="2475"/>
                </a:lnTo>
                <a:lnTo>
                  <a:pt x="1429" y="2475"/>
                </a:lnTo>
                <a:lnTo>
                  <a:pt x="714" y="2475"/>
                </a:lnTo>
                <a:lnTo>
                  <a:pt x="357" y="1856"/>
                </a:lnTo>
                <a:lnTo>
                  <a:pt x="0" y="1238"/>
                </a:lnTo>
                <a:lnTo>
                  <a:pt x="357" y="619"/>
                </a:lnTo>
                <a:lnTo>
                  <a:pt x="714" y="0"/>
                </a:lnTo>
                <a:lnTo>
                  <a:pt x="1429" y="0"/>
                </a:lnTo>
                <a:lnTo>
                  <a:pt x="2143" y="0"/>
                </a:lnTo>
                <a:close/>
              </a:path>
            </a:pathLst>
          </a:custGeom>
          <a:solidFill>
            <a:srgbClr val="009EB0"/>
          </a:solidFill>
          <a:ln w="9" cap="flat" cmpd="sng">
            <a:solidFill>
              <a:srgbClr val="292929"/>
            </a:solidFill>
            <a:round/>
            <a:headEnd/>
            <a:tailEnd/>
          </a:ln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rgbClr val="004C54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39" name="Line 7"/>
          <p:cNvSpPr>
            <a:spLocks noChangeShapeType="1"/>
          </p:cNvSpPr>
          <p:nvPr/>
        </p:nvSpPr>
        <p:spPr bwMode="auto">
          <a:xfrm flipV="1">
            <a:off x="2473325" y="1884363"/>
            <a:ext cx="1055688" cy="833437"/>
          </a:xfrm>
          <a:prstGeom prst="line">
            <a:avLst/>
          </a:prstGeom>
          <a:noFill/>
          <a:ln w="9">
            <a:solidFill>
              <a:srgbClr val="2E2C2C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srgbClr val="004C54"/>
              </a:solidFill>
              <a:latin typeface="Arial" panose="020B0604020202020204" pitchFamily="34" charset="0"/>
            </a:endParaRPr>
          </a:p>
        </p:txBody>
      </p:sp>
      <p:sp>
        <p:nvSpPr>
          <p:cNvPr id="40" name="Line 8"/>
          <p:cNvSpPr>
            <a:spLocks noChangeShapeType="1"/>
          </p:cNvSpPr>
          <p:nvPr/>
        </p:nvSpPr>
        <p:spPr bwMode="auto">
          <a:xfrm flipV="1">
            <a:off x="2984500" y="3614738"/>
            <a:ext cx="549275" cy="0"/>
          </a:xfrm>
          <a:prstGeom prst="line">
            <a:avLst/>
          </a:prstGeom>
          <a:noFill/>
          <a:ln w="9">
            <a:solidFill>
              <a:srgbClr val="2E2C2C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srgbClr val="004C54"/>
              </a:solidFill>
              <a:latin typeface="Arial" panose="020B0604020202020204" pitchFamily="34" charset="0"/>
            </a:endParaRPr>
          </a:p>
        </p:txBody>
      </p:sp>
      <p:sp>
        <p:nvSpPr>
          <p:cNvPr id="47" name="Rectangle 9"/>
          <p:cNvSpPr>
            <a:spLocks noChangeArrowheads="1"/>
          </p:cNvSpPr>
          <p:nvPr/>
        </p:nvSpPr>
        <p:spPr bwMode="auto">
          <a:xfrm>
            <a:off x="3533775" y="1252538"/>
            <a:ext cx="6884988" cy="1293812"/>
          </a:xfrm>
          <a:prstGeom prst="rect">
            <a:avLst/>
          </a:prstGeom>
          <a:solidFill>
            <a:srgbClr val="DDDDDD"/>
          </a:solidFill>
          <a:ln w="9">
            <a:solidFill>
              <a:srgbClr val="80808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仿宋_GB2312" pitchFamily="1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rgbClr val="004C5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9" name="Rectangle 11"/>
          <p:cNvSpPr>
            <a:spLocks noChangeArrowheads="1"/>
          </p:cNvSpPr>
          <p:nvPr/>
        </p:nvSpPr>
        <p:spPr bwMode="auto">
          <a:xfrm>
            <a:off x="3533775" y="2998788"/>
            <a:ext cx="6884988" cy="1292225"/>
          </a:xfrm>
          <a:prstGeom prst="rect">
            <a:avLst/>
          </a:prstGeom>
          <a:solidFill>
            <a:srgbClr val="DDDDDD"/>
          </a:solidFill>
          <a:ln w="9">
            <a:solidFill>
              <a:srgbClr val="80808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仿宋_GB2312" pitchFamily="1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rgbClr val="004C5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1" name="Line 13"/>
          <p:cNvSpPr>
            <a:spLocks noChangeShapeType="1"/>
          </p:cNvSpPr>
          <p:nvPr/>
        </p:nvSpPr>
        <p:spPr bwMode="auto">
          <a:xfrm>
            <a:off x="2473325" y="4506913"/>
            <a:ext cx="1055688" cy="833437"/>
          </a:xfrm>
          <a:prstGeom prst="line">
            <a:avLst/>
          </a:prstGeom>
          <a:noFill/>
          <a:ln w="9">
            <a:solidFill>
              <a:srgbClr val="2E2C2C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srgbClr val="004C54"/>
              </a:solidFill>
              <a:latin typeface="Arial" panose="020B0604020202020204" pitchFamily="34" charset="0"/>
            </a:endParaRPr>
          </a:p>
        </p:txBody>
      </p:sp>
      <p:sp>
        <p:nvSpPr>
          <p:cNvPr id="52" name="Rectangle 14"/>
          <p:cNvSpPr>
            <a:spLocks noChangeArrowheads="1"/>
          </p:cNvSpPr>
          <p:nvPr/>
        </p:nvSpPr>
        <p:spPr bwMode="auto">
          <a:xfrm>
            <a:off x="3553520" y="4752201"/>
            <a:ext cx="6884988" cy="1293812"/>
          </a:xfrm>
          <a:prstGeom prst="rect">
            <a:avLst/>
          </a:prstGeom>
          <a:solidFill>
            <a:srgbClr val="DDDDDD"/>
          </a:solidFill>
          <a:ln w="9">
            <a:solidFill>
              <a:srgbClr val="80808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仿宋_GB2312" pitchFamily="1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rgbClr val="004C5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5" name="TextBox 16"/>
          <p:cNvSpPr txBox="1">
            <a:spLocks noChangeArrowheads="1"/>
          </p:cNvSpPr>
          <p:nvPr/>
        </p:nvSpPr>
        <p:spPr bwMode="auto">
          <a:xfrm>
            <a:off x="3807107" y="1686980"/>
            <a:ext cx="626586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仿宋_GB2312" pitchFamily="1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0" eaLnBrk="0" fontAlgn="base" hangingPunct="0">
              <a:spcAft>
                <a:spcPct val="0"/>
              </a:spcAft>
              <a:buNone/>
            </a:pPr>
            <a:r>
              <a:rPr lang="zh-CN" altLang="en-US" sz="1800" kern="0" noProof="0" dirty="0" smtClean="0">
                <a:solidFill>
                  <a:srgbClr val="292929"/>
                </a:solidFill>
              </a:rPr>
              <a:t>将</a:t>
            </a:r>
            <a:r>
              <a:rPr lang="en-US" altLang="zh-CN" sz="1800" kern="0" noProof="0" dirty="0" smtClean="0">
                <a:solidFill>
                  <a:srgbClr val="292929"/>
                </a:solidFill>
              </a:rPr>
              <a:t>ARC</a:t>
            </a:r>
            <a:r>
              <a:rPr lang="zh-CN" altLang="en-US" sz="1800" kern="0" noProof="0" dirty="0" smtClean="0">
                <a:solidFill>
                  <a:srgbClr val="292929"/>
                </a:solidFill>
              </a:rPr>
              <a:t>应用于智能汽车产品开发，致力于解决社会痛点问题</a:t>
            </a:r>
            <a:endParaRPr kumimoji="0" lang="zh-CN" altLang="zh-CN" sz="1800" b="0" i="0" u="none" strike="noStrike" kern="0" cap="none" spc="0" normalizeH="0" baseline="0" noProof="0" dirty="0" smtClean="0">
              <a:ln>
                <a:noFill/>
              </a:ln>
              <a:solidFill>
                <a:srgbClr val="292929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57" name="TextBox 18"/>
          <p:cNvSpPr txBox="1">
            <a:spLocks noChangeArrowheads="1"/>
          </p:cNvSpPr>
          <p:nvPr/>
        </p:nvSpPr>
        <p:spPr bwMode="auto">
          <a:xfrm>
            <a:off x="3779793" y="3175574"/>
            <a:ext cx="6265862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仿宋_GB2312" pitchFamily="1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fontAlgn="base" hangingPunct="0">
              <a:lnSpc>
                <a:spcPct val="150000"/>
              </a:lnSpc>
              <a:spcAft>
                <a:spcPct val="0"/>
              </a:spcAft>
              <a:buNone/>
              <a:defRPr/>
            </a:pPr>
            <a:r>
              <a:rPr lang="en-US" altLang="zh-CN" sz="1800" kern="0" dirty="0">
                <a:solidFill>
                  <a:srgbClr val="292929"/>
                </a:solidFill>
              </a:rPr>
              <a:t>“</a:t>
            </a:r>
            <a:r>
              <a:rPr lang="en-US" altLang="zh-CN" sz="1800" kern="0" dirty="0" smtClean="0">
                <a:solidFill>
                  <a:srgbClr val="292929"/>
                </a:solidFill>
              </a:rPr>
              <a:t>ARC+FPGA”</a:t>
            </a:r>
            <a:r>
              <a:rPr lang="zh-CN" altLang="en-US" sz="1800" kern="0" dirty="0" smtClean="0">
                <a:solidFill>
                  <a:srgbClr val="292929"/>
                </a:solidFill>
              </a:rPr>
              <a:t>异构</a:t>
            </a:r>
            <a:r>
              <a:rPr lang="zh-CN" altLang="en-US" sz="1800" kern="0" dirty="0">
                <a:solidFill>
                  <a:srgbClr val="292929"/>
                </a:solidFill>
              </a:rPr>
              <a:t>平台，通过现代传感器</a:t>
            </a:r>
            <a:r>
              <a:rPr lang="zh-CN" altLang="en-US" sz="1800" kern="0" dirty="0" smtClean="0">
                <a:solidFill>
                  <a:srgbClr val="292929"/>
                </a:solidFill>
              </a:rPr>
              <a:t>和图像处理</a:t>
            </a:r>
            <a:r>
              <a:rPr lang="zh-CN" altLang="en-US" sz="1800" kern="0" dirty="0">
                <a:solidFill>
                  <a:srgbClr val="292929"/>
                </a:solidFill>
              </a:rPr>
              <a:t>算法，相互配合共同实现了多个智能系统</a:t>
            </a:r>
            <a:r>
              <a:rPr lang="zh-CN" altLang="en-US" sz="1800" kern="0" dirty="0" smtClean="0">
                <a:solidFill>
                  <a:srgbClr val="292929"/>
                </a:solidFill>
              </a:rPr>
              <a:t>。</a:t>
            </a:r>
            <a:endParaRPr lang="zh-CN" altLang="zh-CN" sz="1800" kern="0" dirty="0">
              <a:solidFill>
                <a:srgbClr val="292929"/>
              </a:solidFill>
            </a:endParaRPr>
          </a:p>
        </p:txBody>
      </p:sp>
      <p:sp>
        <p:nvSpPr>
          <p:cNvPr id="60" name="TextBox 21"/>
          <p:cNvSpPr txBox="1">
            <a:spLocks noChangeArrowheads="1"/>
          </p:cNvSpPr>
          <p:nvPr/>
        </p:nvSpPr>
        <p:spPr bwMode="auto">
          <a:xfrm>
            <a:off x="1204119" y="3371850"/>
            <a:ext cx="14986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仿宋_GB2312" pitchFamily="1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zh-CN" altLang="en-US" sz="3200">
                <a:solidFill>
                  <a:srgbClr val="FFFFFF"/>
                </a:solidFill>
                <a:latin typeface="微软雅黑" panose="020B0503020204020204" pitchFamily="34" charset="-122"/>
              </a:rPr>
              <a:t>总结</a:t>
            </a:r>
            <a:endParaRPr lang="en-US" altLang="zh-CN" sz="3200" smtClean="0">
              <a:solidFill>
                <a:srgbClr val="FFFFFF"/>
              </a:solidFill>
              <a:latin typeface="微软雅黑" panose="020B0503020204020204" pitchFamily="34" charset="-122"/>
            </a:endParaRPr>
          </a:p>
        </p:txBody>
      </p:sp>
      <p:sp>
        <p:nvSpPr>
          <p:cNvPr id="61" name="TextBox 18"/>
          <p:cNvSpPr txBox="1">
            <a:spLocks noChangeArrowheads="1"/>
          </p:cNvSpPr>
          <p:nvPr/>
        </p:nvSpPr>
        <p:spPr bwMode="auto">
          <a:xfrm>
            <a:off x="3779793" y="5224265"/>
            <a:ext cx="626586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仿宋_GB2312" pitchFamily="1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0" eaLnBrk="0" fontAlgn="base" hangingPunct="0">
              <a:spcAft>
                <a:spcPct val="0"/>
              </a:spcAft>
              <a:buNone/>
              <a:defRPr/>
            </a:pPr>
            <a:r>
              <a:rPr lang="zh-CN" altLang="en-US" sz="1800" kern="0" dirty="0">
                <a:solidFill>
                  <a:srgbClr val="292929"/>
                </a:solidFill>
              </a:rPr>
              <a:t>实现</a:t>
            </a:r>
            <a:r>
              <a:rPr lang="zh-CN" altLang="en-US" sz="1800" kern="0" dirty="0" smtClean="0">
                <a:solidFill>
                  <a:srgbClr val="292929"/>
                </a:solidFill>
              </a:rPr>
              <a:t>低功耗</a:t>
            </a:r>
            <a:r>
              <a:rPr lang="zh-CN" altLang="en-US" sz="1800" kern="0" dirty="0">
                <a:solidFill>
                  <a:srgbClr val="292929"/>
                </a:solidFill>
              </a:rPr>
              <a:t>设计，行车模式与停车模式自动切换。</a:t>
            </a:r>
            <a:endParaRPr lang="zh-CN" altLang="zh-CN" sz="1800" kern="0" dirty="0">
              <a:solidFill>
                <a:srgbClr val="29292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709037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 tmFilter="0,0; .5, 1; 1, 1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5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5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9" grpId="0" animBg="1"/>
      <p:bldP spid="40" grpId="0" animBg="1"/>
      <p:bldP spid="47" grpId="0" animBg="1" autoUpdateAnimBg="0"/>
      <p:bldP spid="49" grpId="0" animBg="1" autoUpdateAnimBg="0"/>
      <p:bldP spid="51" grpId="0" animBg="1"/>
      <p:bldP spid="52" grpId="0" animBg="1" autoUpdateAnimBg="0"/>
      <p:bldP spid="55" grpId="0" autoUpdateAnimBg="0"/>
      <p:bldP spid="57" grpId="0" autoUpdateAnimBg="0"/>
      <p:bldP spid="60" grpId="0" autoUpdateAnimBg="0"/>
      <p:bldP spid="61" grpId="0" autoUpdateAnimBg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202"/>
          <a:stretch>
            <a:fillRect/>
          </a:stretch>
        </p:blipFill>
        <p:spPr bwMode="auto">
          <a:xfrm>
            <a:off x="0" y="0"/>
            <a:ext cx="2814149" cy="484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片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" r="-5623" b="29961"/>
          <a:stretch>
            <a:fillRect/>
          </a:stretch>
        </p:blipFill>
        <p:spPr bwMode="auto">
          <a:xfrm>
            <a:off x="0" y="4305300"/>
            <a:ext cx="3800371" cy="2552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13"/>
          <p:cNvPicPr preferRelativeResize="0"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024"/>
          <a:stretch/>
        </p:blipFill>
        <p:spPr>
          <a:xfrm>
            <a:off x="11016131" y="6433706"/>
            <a:ext cx="1175869" cy="20312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184" b="23161"/>
          <a:stretch>
            <a:fillRect/>
          </a:stretch>
        </p:blipFill>
        <p:spPr bwMode="auto">
          <a:xfrm>
            <a:off x="8267756" y="2391569"/>
            <a:ext cx="3924244" cy="3827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组合 6"/>
          <p:cNvGrpSpPr/>
          <p:nvPr/>
        </p:nvGrpSpPr>
        <p:grpSpPr>
          <a:xfrm>
            <a:off x="-4763" y="6512561"/>
            <a:ext cx="12196763" cy="350202"/>
            <a:chOff x="-4763" y="6512561"/>
            <a:chExt cx="12196763" cy="350202"/>
          </a:xfrm>
        </p:grpSpPr>
        <p:sp>
          <p:nvSpPr>
            <p:cNvPr id="11" name="矩形 10"/>
            <p:cNvSpPr/>
            <p:nvPr/>
          </p:nvSpPr>
          <p:spPr>
            <a:xfrm>
              <a:off x="-4763" y="6708901"/>
              <a:ext cx="12196763" cy="153862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3765"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 sz="1350" b="1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" name="矩形 1"/>
            <p:cNvSpPr/>
            <p:nvPr/>
          </p:nvSpPr>
          <p:spPr>
            <a:xfrm>
              <a:off x="0" y="6512561"/>
              <a:ext cx="3812178" cy="195571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直角三角形 2"/>
            <p:cNvSpPr/>
            <p:nvPr/>
          </p:nvSpPr>
          <p:spPr>
            <a:xfrm>
              <a:off x="3807107" y="6515632"/>
              <a:ext cx="281092" cy="192500"/>
            </a:xfrm>
            <a:prstGeom prst="rtTriangle">
              <a:avLst/>
            </a:prstGeom>
            <a:solidFill>
              <a:schemeClr val="bg2">
                <a:lumMod val="25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1" name="TextBox 9"/>
          <p:cNvSpPr txBox="1"/>
          <p:nvPr/>
        </p:nvSpPr>
        <p:spPr>
          <a:xfrm>
            <a:off x="368431" y="6606049"/>
            <a:ext cx="143353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© </a:t>
            </a:r>
            <a:r>
              <a:rPr lang="en-US" sz="900" b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2018 </a:t>
            </a:r>
            <a:r>
              <a:rPr lang="en-US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Synopsys, Inc</a:t>
            </a:r>
            <a:r>
              <a:rPr lang="en-US" sz="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</p:txBody>
      </p:sp>
      <p:grpSp>
        <p:nvGrpSpPr>
          <p:cNvPr id="10" name="组合 9"/>
          <p:cNvGrpSpPr/>
          <p:nvPr/>
        </p:nvGrpSpPr>
        <p:grpSpPr>
          <a:xfrm>
            <a:off x="-4763" y="-3899"/>
            <a:ext cx="12782741" cy="364174"/>
            <a:chOff x="-4764" y="1565779"/>
            <a:chExt cx="12782741" cy="364174"/>
          </a:xfrm>
        </p:grpSpPr>
        <p:grpSp>
          <p:nvGrpSpPr>
            <p:cNvPr id="42" name="组合 41"/>
            <p:cNvGrpSpPr/>
            <p:nvPr/>
          </p:nvGrpSpPr>
          <p:grpSpPr>
            <a:xfrm rot="10800000">
              <a:off x="-4764" y="1565779"/>
              <a:ext cx="12196763" cy="350202"/>
              <a:chOff x="-4763" y="6512561"/>
              <a:chExt cx="12196763" cy="350202"/>
            </a:xfrm>
          </p:grpSpPr>
          <p:sp>
            <p:nvSpPr>
              <p:cNvPr id="43" name="矩形 42"/>
              <p:cNvSpPr/>
              <p:nvPr/>
            </p:nvSpPr>
            <p:spPr>
              <a:xfrm>
                <a:off x="-4763" y="6708901"/>
                <a:ext cx="12196763" cy="153862"/>
              </a:xfrm>
              <a:prstGeom prst="rect">
                <a:avLst/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3765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1350" b="1">
                  <a:solidFill>
                    <a:prstClr val="white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4" name="矩形 43"/>
              <p:cNvSpPr/>
              <p:nvPr/>
            </p:nvSpPr>
            <p:spPr>
              <a:xfrm>
                <a:off x="0" y="6512561"/>
                <a:ext cx="3812178" cy="195571"/>
              </a:xfrm>
              <a:prstGeom prst="rect">
                <a:avLst/>
              </a:prstGeom>
              <a:solidFill>
                <a:schemeClr val="bg2">
                  <a:lumMod val="25000"/>
                </a:schemeClr>
              </a:soli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" name="直角三角形 44"/>
              <p:cNvSpPr/>
              <p:nvPr/>
            </p:nvSpPr>
            <p:spPr>
              <a:xfrm>
                <a:off x="3807107" y="6515632"/>
                <a:ext cx="281092" cy="192500"/>
              </a:xfrm>
              <a:prstGeom prst="rtTriangle">
                <a:avLst/>
              </a:prstGeom>
              <a:solidFill>
                <a:schemeClr val="bg2">
                  <a:lumMod val="25000"/>
                </a:schemeClr>
              </a:soli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46" name="TextBox 9"/>
            <p:cNvSpPr txBox="1"/>
            <p:nvPr/>
          </p:nvSpPr>
          <p:spPr>
            <a:xfrm>
              <a:off x="8099037" y="1591399"/>
              <a:ext cx="467894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b="1" baseline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 2018</a:t>
              </a:r>
              <a:r>
                <a:rPr lang="en-US" sz="1600" b="1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600" b="1" baseline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Synopsys </a:t>
              </a:r>
              <a:r>
                <a:rPr lang="en-US" sz="1600" b="1" baseline="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ARC Design Competition</a:t>
              </a:r>
              <a:endPara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149723" y="360275"/>
            <a:ext cx="3157325" cy="604837"/>
            <a:chOff x="427038" y="176213"/>
            <a:chExt cx="3157325" cy="604837"/>
          </a:xfrm>
        </p:grpSpPr>
        <p:sp>
          <p:nvSpPr>
            <p:cNvPr id="18" name="TextBox 27"/>
            <p:cNvSpPr txBox="1">
              <a:spLocks noChangeArrowheads="1"/>
            </p:cNvSpPr>
            <p:nvPr/>
          </p:nvSpPr>
          <p:spPr bwMode="auto">
            <a:xfrm>
              <a:off x="1012825" y="176213"/>
              <a:ext cx="2571538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200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accent1"/>
                  </a:solidFill>
                  <a:latin typeface="Arial" panose="020B0604020202020204" pitchFamily="34" charset="0"/>
                  <a:ea typeface="仿宋_GB2312" pitchFamily="1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3200" b="1" smtClean="0">
                  <a:solidFill>
                    <a:schemeClr val="tx1"/>
                  </a:solidFill>
                  <a:latin typeface="微软雅黑" panose="020B0503020204020204" pitchFamily="34" charset="-122"/>
                </a:rPr>
                <a:t>5.2 </a:t>
              </a:r>
              <a:r>
                <a:rPr lang="zh-CN" altLang="en-US" sz="3200" b="1" smtClean="0">
                  <a:solidFill>
                    <a:schemeClr val="tx1"/>
                  </a:solidFill>
                  <a:latin typeface="微软雅黑" panose="020B0503020204020204" pitchFamily="34" charset="-122"/>
                </a:rPr>
                <a:t>未来展望</a:t>
              </a:r>
              <a:endParaRPr lang="zh-CN" altLang="en-US" sz="3200" b="1">
                <a:solidFill>
                  <a:schemeClr val="tx1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19" name="Freeform 5"/>
            <p:cNvSpPr>
              <a:spLocks/>
            </p:cNvSpPr>
            <p:nvPr/>
          </p:nvSpPr>
          <p:spPr bwMode="auto">
            <a:xfrm>
              <a:off x="427038" y="220663"/>
              <a:ext cx="474662" cy="560387"/>
            </a:xfrm>
            <a:custGeom>
              <a:avLst/>
              <a:gdLst>
                <a:gd name="T0" fmla="*/ 2147483646 w 574"/>
                <a:gd name="T1" fmla="*/ 2147483646 h 681"/>
                <a:gd name="T2" fmla="*/ 2147483646 w 574"/>
                <a:gd name="T3" fmla="*/ 2147483646 h 681"/>
                <a:gd name="T4" fmla="*/ 2147483646 w 574"/>
                <a:gd name="T5" fmla="*/ 2147483646 h 681"/>
                <a:gd name="T6" fmla="*/ 2147483646 w 574"/>
                <a:gd name="T7" fmla="*/ 2147483646 h 681"/>
                <a:gd name="T8" fmla="*/ 2147483646 w 574"/>
                <a:gd name="T9" fmla="*/ 2147483646 h 681"/>
                <a:gd name="T10" fmla="*/ 2147483646 w 574"/>
                <a:gd name="T11" fmla="*/ 2147483646 h 681"/>
                <a:gd name="T12" fmla="*/ 2147483646 w 574"/>
                <a:gd name="T13" fmla="*/ 2147483646 h 681"/>
                <a:gd name="T14" fmla="*/ 2147483646 w 574"/>
                <a:gd name="T15" fmla="*/ 2147483646 h 681"/>
                <a:gd name="T16" fmla="*/ 2147483646 w 574"/>
                <a:gd name="T17" fmla="*/ 0 h 681"/>
                <a:gd name="T18" fmla="*/ 2147483646 w 574"/>
                <a:gd name="T19" fmla="*/ 2147483646 h 681"/>
                <a:gd name="T20" fmla="*/ 2147483646 w 574"/>
                <a:gd name="T21" fmla="*/ 2147483646 h 681"/>
                <a:gd name="T22" fmla="*/ 2147483646 w 574"/>
                <a:gd name="T23" fmla="*/ 2147483646 h 681"/>
                <a:gd name="T24" fmla="*/ 2147483646 w 574"/>
                <a:gd name="T25" fmla="*/ 2147483646 h 681"/>
                <a:gd name="T26" fmla="*/ 2147483646 w 574"/>
                <a:gd name="T27" fmla="*/ 2147483646 h 681"/>
                <a:gd name="T28" fmla="*/ 2147483646 w 574"/>
                <a:gd name="T29" fmla="*/ 2147483646 h 681"/>
                <a:gd name="T30" fmla="*/ 2147483646 w 574"/>
                <a:gd name="T31" fmla="*/ 2147483646 h 681"/>
                <a:gd name="T32" fmla="*/ 2147483646 w 574"/>
                <a:gd name="T33" fmla="*/ 2147483646 h 681"/>
                <a:gd name="T34" fmla="*/ 2147483646 w 574"/>
                <a:gd name="T35" fmla="*/ 2147483646 h 681"/>
                <a:gd name="T36" fmla="*/ 2147483646 w 574"/>
                <a:gd name="T37" fmla="*/ 2147483646 h 681"/>
                <a:gd name="T38" fmla="*/ 0 w 574"/>
                <a:gd name="T39" fmla="*/ 2147483646 h 681"/>
                <a:gd name="T40" fmla="*/ 2147483646 w 574"/>
                <a:gd name="T41" fmla="*/ 2147483646 h 681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574" h="681">
                  <a:moveTo>
                    <a:pt x="120" y="441"/>
                  </a:moveTo>
                  <a:cubicBezTo>
                    <a:pt x="153" y="441"/>
                    <a:pt x="183" y="454"/>
                    <a:pt x="205" y="476"/>
                  </a:cubicBezTo>
                  <a:lnTo>
                    <a:pt x="389" y="329"/>
                  </a:lnTo>
                  <a:cubicBezTo>
                    <a:pt x="383" y="317"/>
                    <a:pt x="380" y="303"/>
                    <a:pt x="380" y="289"/>
                  </a:cubicBezTo>
                  <a:cubicBezTo>
                    <a:pt x="380" y="271"/>
                    <a:pt x="384" y="255"/>
                    <a:pt x="392" y="241"/>
                  </a:cubicBezTo>
                  <a:lnTo>
                    <a:pt x="270" y="138"/>
                  </a:lnTo>
                  <a:cubicBezTo>
                    <a:pt x="256" y="151"/>
                    <a:pt x="237" y="159"/>
                    <a:pt x="217" y="159"/>
                  </a:cubicBezTo>
                  <a:cubicBezTo>
                    <a:pt x="173" y="159"/>
                    <a:pt x="137" y="123"/>
                    <a:pt x="137" y="79"/>
                  </a:cubicBezTo>
                  <a:cubicBezTo>
                    <a:pt x="137" y="36"/>
                    <a:pt x="173" y="0"/>
                    <a:pt x="217" y="0"/>
                  </a:cubicBezTo>
                  <a:cubicBezTo>
                    <a:pt x="260" y="0"/>
                    <a:pt x="296" y="36"/>
                    <a:pt x="296" y="79"/>
                  </a:cubicBezTo>
                  <a:cubicBezTo>
                    <a:pt x="296" y="91"/>
                    <a:pt x="293" y="103"/>
                    <a:pt x="289" y="113"/>
                  </a:cubicBezTo>
                  <a:lnTo>
                    <a:pt x="412" y="217"/>
                  </a:lnTo>
                  <a:cubicBezTo>
                    <a:pt x="429" y="201"/>
                    <a:pt x="452" y="192"/>
                    <a:pt x="477" y="192"/>
                  </a:cubicBezTo>
                  <a:cubicBezTo>
                    <a:pt x="530" y="192"/>
                    <a:pt x="574" y="235"/>
                    <a:pt x="574" y="289"/>
                  </a:cubicBezTo>
                  <a:cubicBezTo>
                    <a:pt x="574" y="342"/>
                    <a:pt x="530" y="386"/>
                    <a:pt x="477" y="386"/>
                  </a:cubicBezTo>
                  <a:cubicBezTo>
                    <a:pt x="449" y="386"/>
                    <a:pt x="424" y="374"/>
                    <a:pt x="406" y="355"/>
                  </a:cubicBezTo>
                  <a:lnTo>
                    <a:pt x="224" y="501"/>
                  </a:lnTo>
                  <a:cubicBezTo>
                    <a:pt x="234" y="518"/>
                    <a:pt x="240" y="539"/>
                    <a:pt x="240" y="561"/>
                  </a:cubicBezTo>
                  <a:cubicBezTo>
                    <a:pt x="240" y="627"/>
                    <a:pt x="186" y="681"/>
                    <a:pt x="120" y="681"/>
                  </a:cubicBezTo>
                  <a:cubicBezTo>
                    <a:pt x="54" y="681"/>
                    <a:pt x="0" y="627"/>
                    <a:pt x="0" y="561"/>
                  </a:cubicBezTo>
                  <a:cubicBezTo>
                    <a:pt x="0" y="495"/>
                    <a:pt x="54" y="441"/>
                    <a:pt x="120" y="44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" name="Freeform 5"/>
            <p:cNvSpPr>
              <a:spLocks/>
            </p:cNvSpPr>
            <p:nvPr/>
          </p:nvSpPr>
          <p:spPr bwMode="auto">
            <a:xfrm>
              <a:off x="427038" y="220663"/>
              <a:ext cx="474662" cy="560387"/>
            </a:xfrm>
            <a:custGeom>
              <a:avLst/>
              <a:gdLst>
                <a:gd name="T0" fmla="*/ 2147483646 w 574"/>
                <a:gd name="T1" fmla="*/ 2147483646 h 681"/>
                <a:gd name="T2" fmla="*/ 2147483646 w 574"/>
                <a:gd name="T3" fmla="*/ 2147483646 h 681"/>
                <a:gd name="T4" fmla="*/ 2147483646 w 574"/>
                <a:gd name="T5" fmla="*/ 2147483646 h 681"/>
                <a:gd name="T6" fmla="*/ 2147483646 w 574"/>
                <a:gd name="T7" fmla="*/ 2147483646 h 681"/>
                <a:gd name="T8" fmla="*/ 2147483646 w 574"/>
                <a:gd name="T9" fmla="*/ 2147483646 h 681"/>
                <a:gd name="T10" fmla="*/ 2147483646 w 574"/>
                <a:gd name="T11" fmla="*/ 2147483646 h 681"/>
                <a:gd name="T12" fmla="*/ 2147483646 w 574"/>
                <a:gd name="T13" fmla="*/ 2147483646 h 681"/>
                <a:gd name="T14" fmla="*/ 2147483646 w 574"/>
                <a:gd name="T15" fmla="*/ 2147483646 h 681"/>
                <a:gd name="T16" fmla="*/ 2147483646 w 574"/>
                <a:gd name="T17" fmla="*/ 0 h 681"/>
                <a:gd name="T18" fmla="*/ 2147483646 w 574"/>
                <a:gd name="T19" fmla="*/ 2147483646 h 681"/>
                <a:gd name="T20" fmla="*/ 2147483646 w 574"/>
                <a:gd name="T21" fmla="*/ 2147483646 h 681"/>
                <a:gd name="T22" fmla="*/ 2147483646 w 574"/>
                <a:gd name="T23" fmla="*/ 2147483646 h 681"/>
                <a:gd name="T24" fmla="*/ 2147483646 w 574"/>
                <a:gd name="T25" fmla="*/ 2147483646 h 681"/>
                <a:gd name="T26" fmla="*/ 2147483646 w 574"/>
                <a:gd name="T27" fmla="*/ 2147483646 h 681"/>
                <a:gd name="T28" fmla="*/ 2147483646 w 574"/>
                <a:gd name="T29" fmla="*/ 2147483646 h 681"/>
                <a:gd name="T30" fmla="*/ 2147483646 w 574"/>
                <a:gd name="T31" fmla="*/ 2147483646 h 681"/>
                <a:gd name="T32" fmla="*/ 2147483646 w 574"/>
                <a:gd name="T33" fmla="*/ 2147483646 h 681"/>
                <a:gd name="T34" fmla="*/ 2147483646 w 574"/>
                <a:gd name="T35" fmla="*/ 2147483646 h 681"/>
                <a:gd name="T36" fmla="*/ 2147483646 w 574"/>
                <a:gd name="T37" fmla="*/ 2147483646 h 681"/>
                <a:gd name="T38" fmla="*/ 0 w 574"/>
                <a:gd name="T39" fmla="*/ 2147483646 h 681"/>
                <a:gd name="T40" fmla="*/ 2147483646 w 574"/>
                <a:gd name="T41" fmla="*/ 2147483646 h 681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574" h="681">
                  <a:moveTo>
                    <a:pt x="120" y="441"/>
                  </a:moveTo>
                  <a:cubicBezTo>
                    <a:pt x="153" y="441"/>
                    <a:pt x="183" y="454"/>
                    <a:pt x="205" y="476"/>
                  </a:cubicBezTo>
                  <a:lnTo>
                    <a:pt x="389" y="329"/>
                  </a:lnTo>
                  <a:cubicBezTo>
                    <a:pt x="383" y="317"/>
                    <a:pt x="380" y="303"/>
                    <a:pt x="380" y="289"/>
                  </a:cubicBezTo>
                  <a:cubicBezTo>
                    <a:pt x="380" y="271"/>
                    <a:pt x="384" y="255"/>
                    <a:pt x="392" y="241"/>
                  </a:cubicBezTo>
                  <a:lnTo>
                    <a:pt x="270" y="138"/>
                  </a:lnTo>
                  <a:cubicBezTo>
                    <a:pt x="256" y="151"/>
                    <a:pt x="237" y="159"/>
                    <a:pt x="217" y="159"/>
                  </a:cubicBezTo>
                  <a:cubicBezTo>
                    <a:pt x="173" y="159"/>
                    <a:pt x="137" y="123"/>
                    <a:pt x="137" y="79"/>
                  </a:cubicBezTo>
                  <a:cubicBezTo>
                    <a:pt x="137" y="36"/>
                    <a:pt x="173" y="0"/>
                    <a:pt x="217" y="0"/>
                  </a:cubicBezTo>
                  <a:cubicBezTo>
                    <a:pt x="260" y="0"/>
                    <a:pt x="296" y="36"/>
                    <a:pt x="296" y="79"/>
                  </a:cubicBezTo>
                  <a:cubicBezTo>
                    <a:pt x="296" y="91"/>
                    <a:pt x="293" y="103"/>
                    <a:pt x="289" y="113"/>
                  </a:cubicBezTo>
                  <a:lnTo>
                    <a:pt x="412" y="217"/>
                  </a:lnTo>
                  <a:cubicBezTo>
                    <a:pt x="429" y="201"/>
                    <a:pt x="452" y="192"/>
                    <a:pt x="477" y="192"/>
                  </a:cubicBezTo>
                  <a:cubicBezTo>
                    <a:pt x="530" y="192"/>
                    <a:pt x="574" y="235"/>
                    <a:pt x="574" y="289"/>
                  </a:cubicBezTo>
                  <a:cubicBezTo>
                    <a:pt x="574" y="342"/>
                    <a:pt x="530" y="386"/>
                    <a:pt x="477" y="386"/>
                  </a:cubicBezTo>
                  <a:cubicBezTo>
                    <a:pt x="449" y="386"/>
                    <a:pt x="424" y="374"/>
                    <a:pt x="406" y="355"/>
                  </a:cubicBezTo>
                  <a:lnTo>
                    <a:pt x="224" y="501"/>
                  </a:lnTo>
                  <a:cubicBezTo>
                    <a:pt x="234" y="518"/>
                    <a:pt x="240" y="539"/>
                    <a:pt x="240" y="561"/>
                  </a:cubicBezTo>
                  <a:cubicBezTo>
                    <a:pt x="240" y="627"/>
                    <a:pt x="186" y="681"/>
                    <a:pt x="120" y="681"/>
                  </a:cubicBezTo>
                  <a:cubicBezTo>
                    <a:pt x="54" y="681"/>
                    <a:pt x="0" y="627"/>
                    <a:pt x="0" y="561"/>
                  </a:cubicBezTo>
                  <a:cubicBezTo>
                    <a:pt x="0" y="495"/>
                    <a:pt x="54" y="441"/>
                    <a:pt x="120" y="44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36" name="TextBox 14"/>
          <p:cNvSpPr txBox="1">
            <a:spLocks noChangeArrowheads="1"/>
          </p:cNvSpPr>
          <p:nvPr/>
        </p:nvSpPr>
        <p:spPr bwMode="auto">
          <a:xfrm>
            <a:off x="2478832" y="5510455"/>
            <a:ext cx="148430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000" b="1" i="0" u="none" strike="noStrike" kern="0" cap="none" spc="0" normalizeH="0" baseline="0" noProof="0" dirty="0">
              <a:ln>
                <a:noFill/>
              </a:ln>
              <a:solidFill>
                <a:srgbClr val="292929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997137" y="2323150"/>
            <a:ext cx="1771201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CN" altLang="en-US" sz="2000" b="1" kern="0" dirty="0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系统芯片化</a:t>
            </a:r>
            <a:endParaRPr lang="en-US" altLang="zh-CN" sz="2000" b="1" kern="0" dirty="0">
              <a:solidFill>
                <a:srgbClr val="29292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6943273" y="2323150"/>
            <a:ext cx="174885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CN" altLang="en-US" sz="2000" b="1" kern="0" dirty="0">
                <a:solidFill>
                  <a:srgbClr val="29292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汽车系统融合</a:t>
            </a:r>
            <a:endParaRPr lang="en-US" altLang="zh-CN" sz="2000" b="1" kern="0" dirty="0">
              <a:solidFill>
                <a:srgbClr val="29292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5118" y="3179545"/>
            <a:ext cx="2145864" cy="1566481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70923" y="3113190"/>
            <a:ext cx="3093550" cy="1849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85057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202"/>
          <a:stretch>
            <a:fillRect/>
          </a:stretch>
        </p:blipFill>
        <p:spPr bwMode="auto">
          <a:xfrm>
            <a:off x="0" y="0"/>
            <a:ext cx="2814149" cy="484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片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" r="-5623" b="29961"/>
          <a:stretch>
            <a:fillRect/>
          </a:stretch>
        </p:blipFill>
        <p:spPr bwMode="auto">
          <a:xfrm>
            <a:off x="0" y="4305300"/>
            <a:ext cx="3800371" cy="2552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13"/>
          <p:cNvPicPr preferRelativeResize="0"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024"/>
          <a:stretch/>
        </p:blipFill>
        <p:spPr>
          <a:xfrm>
            <a:off x="11016131" y="6433706"/>
            <a:ext cx="1175869" cy="20312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184" b="23161"/>
          <a:stretch>
            <a:fillRect/>
          </a:stretch>
        </p:blipFill>
        <p:spPr bwMode="auto">
          <a:xfrm>
            <a:off x="8267756" y="2391569"/>
            <a:ext cx="3924244" cy="3827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组合 6"/>
          <p:cNvGrpSpPr/>
          <p:nvPr/>
        </p:nvGrpSpPr>
        <p:grpSpPr>
          <a:xfrm>
            <a:off x="-4763" y="6512561"/>
            <a:ext cx="12196763" cy="350202"/>
            <a:chOff x="-4763" y="6512561"/>
            <a:chExt cx="12196763" cy="350202"/>
          </a:xfrm>
        </p:grpSpPr>
        <p:sp>
          <p:nvSpPr>
            <p:cNvPr id="11" name="矩形 10"/>
            <p:cNvSpPr/>
            <p:nvPr/>
          </p:nvSpPr>
          <p:spPr>
            <a:xfrm>
              <a:off x="-4763" y="6708901"/>
              <a:ext cx="12196763" cy="153862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3765"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 sz="1350" b="1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" name="矩形 1"/>
            <p:cNvSpPr/>
            <p:nvPr/>
          </p:nvSpPr>
          <p:spPr>
            <a:xfrm>
              <a:off x="0" y="6512561"/>
              <a:ext cx="3812178" cy="195571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直角三角形 2"/>
            <p:cNvSpPr/>
            <p:nvPr/>
          </p:nvSpPr>
          <p:spPr>
            <a:xfrm>
              <a:off x="3807107" y="6515632"/>
              <a:ext cx="281092" cy="192500"/>
            </a:xfrm>
            <a:prstGeom prst="rtTriangle">
              <a:avLst/>
            </a:prstGeom>
            <a:solidFill>
              <a:schemeClr val="bg2">
                <a:lumMod val="25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1" name="TextBox 9"/>
          <p:cNvSpPr txBox="1"/>
          <p:nvPr/>
        </p:nvSpPr>
        <p:spPr>
          <a:xfrm>
            <a:off x="368431" y="6606049"/>
            <a:ext cx="143353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© </a:t>
            </a:r>
            <a:r>
              <a:rPr lang="en-US" sz="900" b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2018 </a:t>
            </a:r>
            <a:r>
              <a:rPr lang="en-US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Synopsys, Inc</a:t>
            </a:r>
            <a:r>
              <a:rPr lang="en-US" sz="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</p:txBody>
      </p:sp>
      <p:grpSp>
        <p:nvGrpSpPr>
          <p:cNvPr id="10" name="组合 9"/>
          <p:cNvGrpSpPr/>
          <p:nvPr/>
        </p:nvGrpSpPr>
        <p:grpSpPr>
          <a:xfrm>
            <a:off x="-4763" y="-3899"/>
            <a:ext cx="12782741" cy="364174"/>
            <a:chOff x="-4764" y="1565779"/>
            <a:chExt cx="12782741" cy="364174"/>
          </a:xfrm>
        </p:grpSpPr>
        <p:grpSp>
          <p:nvGrpSpPr>
            <p:cNvPr id="42" name="组合 41"/>
            <p:cNvGrpSpPr/>
            <p:nvPr/>
          </p:nvGrpSpPr>
          <p:grpSpPr>
            <a:xfrm rot="10800000">
              <a:off x="-4764" y="1565779"/>
              <a:ext cx="12196763" cy="350202"/>
              <a:chOff x="-4763" y="6512561"/>
              <a:chExt cx="12196763" cy="350202"/>
            </a:xfrm>
          </p:grpSpPr>
          <p:sp>
            <p:nvSpPr>
              <p:cNvPr id="43" name="矩形 42"/>
              <p:cNvSpPr/>
              <p:nvPr/>
            </p:nvSpPr>
            <p:spPr>
              <a:xfrm>
                <a:off x="-4763" y="6708901"/>
                <a:ext cx="12196763" cy="153862"/>
              </a:xfrm>
              <a:prstGeom prst="rect">
                <a:avLst/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3765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1350" b="1">
                  <a:solidFill>
                    <a:prstClr val="white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4" name="矩形 43"/>
              <p:cNvSpPr/>
              <p:nvPr/>
            </p:nvSpPr>
            <p:spPr>
              <a:xfrm>
                <a:off x="0" y="6512561"/>
                <a:ext cx="3812178" cy="195571"/>
              </a:xfrm>
              <a:prstGeom prst="rect">
                <a:avLst/>
              </a:prstGeom>
              <a:solidFill>
                <a:schemeClr val="bg2">
                  <a:lumMod val="25000"/>
                </a:schemeClr>
              </a:soli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" name="直角三角形 44"/>
              <p:cNvSpPr/>
              <p:nvPr/>
            </p:nvSpPr>
            <p:spPr>
              <a:xfrm>
                <a:off x="3807107" y="6515632"/>
                <a:ext cx="281092" cy="192500"/>
              </a:xfrm>
              <a:prstGeom prst="rtTriangle">
                <a:avLst/>
              </a:prstGeom>
              <a:solidFill>
                <a:schemeClr val="bg2">
                  <a:lumMod val="25000"/>
                </a:schemeClr>
              </a:soli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46" name="TextBox 9"/>
            <p:cNvSpPr txBox="1"/>
            <p:nvPr/>
          </p:nvSpPr>
          <p:spPr>
            <a:xfrm>
              <a:off x="8099037" y="1591399"/>
              <a:ext cx="467894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b="1" baseline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 2018</a:t>
              </a:r>
              <a:r>
                <a:rPr lang="en-US" sz="1600" b="1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600" b="1" baseline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Synopsys </a:t>
              </a:r>
              <a:r>
                <a:rPr lang="en-US" sz="1600" b="1" baseline="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ARC Design Competition</a:t>
              </a:r>
              <a:endPara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1" name="矩形 20"/>
          <p:cNvSpPr/>
          <p:nvPr/>
        </p:nvSpPr>
        <p:spPr>
          <a:xfrm>
            <a:off x="1561410" y="1212167"/>
            <a:ext cx="9168390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5400" b="1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车内滞留儿童智能防护系统</a:t>
            </a:r>
          </a:p>
        </p:txBody>
      </p:sp>
      <p:sp>
        <p:nvSpPr>
          <p:cNvPr id="22" name="文本占位符 5"/>
          <p:cNvSpPr txBox="1">
            <a:spLocks/>
          </p:cNvSpPr>
          <p:nvPr/>
        </p:nvSpPr>
        <p:spPr>
          <a:xfrm>
            <a:off x="1908282" y="5157192"/>
            <a:ext cx="8474646" cy="515851"/>
          </a:xfrm>
          <a:prstGeom prst="rect">
            <a:avLst/>
          </a:prstGeom>
        </p:spPr>
        <p:txBody>
          <a:bodyPr/>
          <a:lstStyle>
            <a:lvl1pPr marL="0" indent="0" algn="ctr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答辩人：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郭海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 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2018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spcAft>
                <a:spcPts val="0"/>
              </a:spcAft>
            </a:pPr>
            <a:endParaRPr lang="en-US" altLang="zh-CN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spcAft>
                <a:spcPts val="0"/>
              </a:spcAft>
            </a:pPr>
            <a:endParaRPr lang="en-US" altLang="zh-CN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spcAft>
                <a:spcPts val="0"/>
              </a:spcAft>
            </a:pPr>
            <a:r>
              <a:rPr lang="en-US" altLang="zh-CN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dirty="0" smtClean="0">
                <a:solidFill>
                  <a:srgbClr val="F5F0E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 dirty="0">
              <a:solidFill>
                <a:srgbClr val="F5F0E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文本占位符 5"/>
          <p:cNvSpPr txBox="1">
            <a:spLocks/>
          </p:cNvSpPr>
          <p:nvPr/>
        </p:nvSpPr>
        <p:spPr>
          <a:xfrm>
            <a:off x="1933065" y="3219851"/>
            <a:ext cx="8712967" cy="944715"/>
          </a:xfrm>
          <a:prstGeom prst="rect">
            <a:avLst/>
          </a:prstGeom>
        </p:spPr>
        <p:txBody>
          <a:bodyPr/>
          <a:lstStyle>
            <a:lvl1pPr marL="0" indent="0" algn="ctr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endParaRPr lang="en-US" altLang="zh-CN" sz="360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2932247" y="2595995"/>
            <a:ext cx="6322741" cy="424732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  <p:txBody>
          <a:bodyPr wrap="square">
            <a:spAutoFit/>
          </a:bodyPr>
          <a:lstStyle/>
          <a:p>
            <a:pPr lv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2">
                    <a:lumMod val="75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用</a:t>
            </a:r>
            <a:r>
              <a:rPr lang="en-US" altLang="zh-CN" sz="24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2">
                    <a:lumMod val="75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”ARC”</a:t>
            </a:r>
            <a:r>
              <a:rPr lang="zh-CN" altLang="en-US" sz="24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2">
                    <a:lumMod val="75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守护</a:t>
            </a:r>
            <a:r>
              <a:rPr lang="zh-CN" altLang="en-US" sz="2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2">
                    <a:lumMod val="75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孩子的安全，让遗憾不再</a:t>
            </a:r>
            <a:r>
              <a:rPr lang="zh-CN" altLang="en-US" sz="24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2">
                    <a:lumMod val="75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发生</a:t>
            </a:r>
            <a:endParaRPr lang="zh-CN" altLang="en-US" sz="24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2">
                  <a:lumMod val="75000"/>
                </a:schemeClr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5014524" y="3534508"/>
            <a:ext cx="226215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zh-CN" altLang="en-US" sz="5400" b="1" smtClean="0">
                <a:solidFill>
                  <a:srgbClr val="E7E6E6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谢谢！</a:t>
            </a:r>
            <a:endParaRPr lang="zh-CN" altLang="en-US" sz="5400" b="1">
              <a:solidFill>
                <a:srgbClr val="E7E6E6">
                  <a:lumMod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9499424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202"/>
          <a:stretch>
            <a:fillRect/>
          </a:stretch>
        </p:blipFill>
        <p:spPr bwMode="auto">
          <a:xfrm>
            <a:off x="0" y="0"/>
            <a:ext cx="2814149" cy="484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片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" r="-5623" b="29961"/>
          <a:stretch>
            <a:fillRect/>
          </a:stretch>
        </p:blipFill>
        <p:spPr bwMode="auto">
          <a:xfrm>
            <a:off x="0" y="4305300"/>
            <a:ext cx="3800371" cy="2552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13"/>
          <p:cNvPicPr preferRelativeResize="0"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024"/>
          <a:stretch/>
        </p:blipFill>
        <p:spPr>
          <a:xfrm>
            <a:off x="11016131" y="6433706"/>
            <a:ext cx="1175869" cy="20312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184" b="23161"/>
          <a:stretch>
            <a:fillRect/>
          </a:stretch>
        </p:blipFill>
        <p:spPr bwMode="auto">
          <a:xfrm>
            <a:off x="8267756" y="2391569"/>
            <a:ext cx="3924244" cy="3827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Rectangle 3"/>
          <p:cNvSpPr txBox="1">
            <a:spLocks noChangeArrowheads="1"/>
          </p:cNvSpPr>
          <p:nvPr/>
        </p:nvSpPr>
        <p:spPr bwMode="auto">
          <a:xfrm>
            <a:off x="5203825" y="536575"/>
            <a:ext cx="1536700" cy="60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dist" eaLnBrk="1" hangingPunct="1"/>
            <a:r>
              <a:rPr lang="zh-CN" altLang="en-US" sz="3600" b="1" dirty="0">
                <a:solidFill>
                  <a:schemeClr val="bg2">
                    <a:lumMod val="25000"/>
                  </a:schemeClr>
                </a:solidFill>
                <a:ea typeface="微软雅黑" pitchFamily="34" charset="-122"/>
              </a:rPr>
              <a:t>目录</a:t>
            </a:r>
          </a:p>
        </p:txBody>
      </p:sp>
      <p:grpSp>
        <p:nvGrpSpPr>
          <p:cNvPr id="16" name="组合 15"/>
          <p:cNvGrpSpPr/>
          <p:nvPr/>
        </p:nvGrpSpPr>
        <p:grpSpPr>
          <a:xfrm>
            <a:off x="945227" y="4228330"/>
            <a:ext cx="1573684" cy="1510312"/>
            <a:chOff x="276225" y="4121150"/>
            <a:chExt cx="1947862" cy="1883989"/>
          </a:xfrm>
        </p:grpSpPr>
        <p:sp>
          <p:nvSpPr>
            <p:cNvPr id="17" name="Rectangle 14"/>
            <p:cNvSpPr>
              <a:spLocks noChangeArrowheads="1"/>
            </p:cNvSpPr>
            <p:nvPr/>
          </p:nvSpPr>
          <p:spPr bwMode="auto">
            <a:xfrm>
              <a:off x="962025" y="5014913"/>
              <a:ext cx="758661" cy="307140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 lIns="0" tIns="0" r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zh-CN" altLang="en-US" sz="1600" b="1">
                  <a:solidFill>
                    <a:schemeClr val="bg2">
                      <a:lumMod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Part 1</a:t>
              </a:r>
              <a:endParaRPr lang="zh-CN" altLang="en-US" b="1">
                <a:solidFill>
                  <a:schemeClr val="bg2">
                    <a:lumMod val="2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8" name="Freeform 27"/>
            <p:cNvSpPr>
              <a:spLocks noEditPoints="1"/>
            </p:cNvSpPr>
            <p:nvPr/>
          </p:nvSpPr>
          <p:spPr bwMode="auto">
            <a:xfrm>
              <a:off x="998538" y="4121150"/>
              <a:ext cx="676275" cy="725488"/>
            </a:xfrm>
            <a:custGeom>
              <a:avLst/>
              <a:gdLst>
                <a:gd name="T0" fmla="*/ 422255 w 812"/>
                <a:gd name="T1" fmla="*/ 0 h 858"/>
                <a:gd name="T2" fmla="*/ 516368 w 812"/>
                <a:gd name="T3" fmla="*/ 223227 h 858"/>
                <a:gd name="T4" fmla="*/ 445575 w 812"/>
                <a:gd name="T5" fmla="*/ 95548 h 858"/>
                <a:gd name="T6" fmla="*/ 205714 w 812"/>
                <a:gd name="T7" fmla="*/ 71872 h 858"/>
                <a:gd name="T8" fmla="*/ 187391 w 812"/>
                <a:gd name="T9" fmla="*/ 191096 h 858"/>
                <a:gd name="T10" fmla="*/ 71625 w 812"/>
                <a:gd name="T11" fmla="*/ 543693 h 858"/>
                <a:gd name="T12" fmla="*/ 312319 w 812"/>
                <a:gd name="T13" fmla="*/ 566523 h 858"/>
                <a:gd name="T14" fmla="*/ 94112 w 812"/>
                <a:gd name="T15" fmla="*/ 639241 h 858"/>
                <a:gd name="T16" fmla="*/ 0 w 812"/>
                <a:gd name="T17" fmla="*/ 150509 h 858"/>
                <a:gd name="T18" fmla="*/ 600486 w 812"/>
                <a:gd name="T19" fmla="*/ 234219 h 858"/>
                <a:gd name="T20" fmla="*/ 667946 w 812"/>
                <a:gd name="T21" fmla="*/ 302709 h 858"/>
                <a:gd name="T22" fmla="*/ 588826 w 812"/>
                <a:gd name="T23" fmla="*/ 497188 h 858"/>
                <a:gd name="T24" fmla="*/ 634632 w 812"/>
                <a:gd name="T25" fmla="*/ 349215 h 858"/>
                <a:gd name="T26" fmla="*/ 617143 w 812"/>
                <a:gd name="T27" fmla="*/ 306937 h 858"/>
                <a:gd name="T28" fmla="*/ 529693 w 812"/>
                <a:gd name="T29" fmla="*/ 255358 h 858"/>
                <a:gd name="T30" fmla="*/ 611313 w 812"/>
                <a:gd name="T31" fmla="*/ 333995 h 858"/>
                <a:gd name="T32" fmla="*/ 483054 w 812"/>
                <a:gd name="T33" fmla="*/ 575824 h 858"/>
                <a:gd name="T34" fmla="*/ 368120 w 812"/>
                <a:gd name="T35" fmla="*/ 508180 h 858"/>
                <a:gd name="T36" fmla="*/ 509705 w 812"/>
                <a:gd name="T37" fmla="*/ 274806 h 858"/>
                <a:gd name="T38" fmla="*/ 611313 w 812"/>
                <a:gd name="T39" fmla="*/ 333995 h 858"/>
                <a:gd name="T40" fmla="*/ 326478 w 812"/>
                <a:gd name="T41" fmla="*/ 717032 h 858"/>
                <a:gd name="T42" fmla="*/ 411428 w 812"/>
                <a:gd name="T43" fmla="*/ 568214 h 858"/>
                <a:gd name="T44" fmla="*/ 244858 w 812"/>
                <a:gd name="T45" fmla="*/ 125988 h 858"/>
                <a:gd name="T46" fmla="*/ 401434 w 812"/>
                <a:gd name="T47" fmla="*/ 163193 h 858"/>
                <a:gd name="T48" fmla="*/ 244858 w 812"/>
                <a:gd name="T49" fmla="*/ 125988 h 858"/>
                <a:gd name="T50" fmla="*/ 214876 w 812"/>
                <a:gd name="T51" fmla="*/ 369508 h 858"/>
                <a:gd name="T52" fmla="*/ 123262 w 812"/>
                <a:gd name="T53" fmla="*/ 405867 h 858"/>
                <a:gd name="T54" fmla="*/ 123262 w 812"/>
                <a:gd name="T55" fmla="*/ 284953 h 858"/>
                <a:gd name="T56" fmla="*/ 401434 w 812"/>
                <a:gd name="T57" fmla="*/ 322157 h 858"/>
                <a:gd name="T58" fmla="*/ 123262 w 812"/>
                <a:gd name="T59" fmla="*/ 284953 h 858"/>
                <a:gd name="T60" fmla="*/ 401434 w 812"/>
                <a:gd name="T61" fmla="*/ 207161 h 858"/>
                <a:gd name="T62" fmla="*/ 123262 w 812"/>
                <a:gd name="T63" fmla="*/ 243520 h 858"/>
                <a:gd name="T64" fmla="*/ 92446 w 812"/>
                <a:gd name="T65" fmla="*/ 158119 h 858"/>
                <a:gd name="T66" fmla="*/ 173233 w 812"/>
                <a:gd name="T67" fmla="*/ 146281 h 858"/>
                <a:gd name="T68" fmla="*/ 92446 w 812"/>
                <a:gd name="T69" fmla="*/ 158119 h 858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812" h="858">
                  <a:moveTo>
                    <a:pt x="179" y="0"/>
                  </a:moveTo>
                  <a:lnTo>
                    <a:pt x="507" y="0"/>
                  </a:lnTo>
                  <a:cubicBezTo>
                    <a:pt x="569" y="0"/>
                    <a:pt x="620" y="51"/>
                    <a:pt x="620" y="113"/>
                  </a:cubicBezTo>
                  <a:lnTo>
                    <a:pt x="620" y="264"/>
                  </a:lnTo>
                  <a:cubicBezTo>
                    <a:pt x="584" y="292"/>
                    <a:pt x="563" y="318"/>
                    <a:pt x="535" y="356"/>
                  </a:cubicBezTo>
                  <a:lnTo>
                    <a:pt x="535" y="113"/>
                  </a:lnTo>
                  <a:cubicBezTo>
                    <a:pt x="535" y="98"/>
                    <a:pt x="522" y="85"/>
                    <a:pt x="507" y="85"/>
                  </a:cubicBezTo>
                  <a:lnTo>
                    <a:pt x="247" y="85"/>
                  </a:lnTo>
                  <a:lnTo>
                    <a:pt x="247" y="204"/>
                  </a:lnTo>
                  <a:cubicBezTo>
                    <a:pt x="247" y="216"/>
                    <a:pt x="237" y="226"/>
                    <a:pt x="225" y="226"/>
                  </a:cubicBezTo>
                  <a:lnTo>
                    <a:pt x="86" y="226"/>
                  </a:lnTo>
                  <a:lnTo>
                    <a:pt x="86" y="643"/>
                  </a:lnTo>
                  <a:cubicBezTo>
                    <a:pt x="86" y="658"/>
                    <a:pt x="98" y="670"/>
                    <a:pt x="113" y="670"/>
                  </a:cubicBezTo>
                  <a:lnTo>
                    <a:pt x="375" y="670"/>
                  </a:lnTo>
                  <a:cubicBezTo>
                    <a:pt x="366" y="699"/>
                    <a:pt x="358" y="727"/>
                    <a:pt x="353" y="756"/>
                  </a:cubicBezTo>
                  <a:lnTo>
                    <a:pt x="113" y="756"/>
                  </a:lnTo>
                  <a:cubicBezTo>
                    <a:pt x="51" y="756"/>
                    <a:pt x="0" y="705"/>
                    <a:pt x="0" y="643"/>
                  </a:cubicBezTo>
                  <a:lnTo>
                    <a:pt x="0" y="178"/>
                  </a:lnTo>
                  <a:lnTo>
                    <a:pt x="179" y="0"/>
                  </a:lnTo>
                  <a:close/>
                  <a:moveTo>
                    <a:pt x="721" y="277"/>
                  </a:moveTo>
                  <a:cubicBezTo>
                    <a:pt x="733" y="283"/>
                    <a:pt x="740" y="295"/>
                    <a:pt x="743" y="310"/>
                  </a:cubicBezTo>
                  <a:cubicBezTo>
                    <a:pt x="765" y="316"/>
                    <a:pt x="786" y="330"/>
                    <a:pt x="802" y="358"/>
                  </a:cubicBezTo>
                  <a:cubicBezTo>
                    <a:pt x="812" y="382"/>
                    <a:pt x="808" y="417"/>
                    <a:pt x="794" y="442"/>
                  </a:cubicBezTo>
                  <a:cubicBezTo>
                    <a:pt x="770" y="487"/>
                    <a:pt x="736" y="543"/>
                    <a:pt x="707" y="588"/>
                  </a:cubicBezTo>
                  <a:cubicBezTo>
                    <a:pt x="688" y="595"/>
                    <a:pt x="692" y="556"/>
                    <a:pt x="699" y="546"/>
                  </a:cubicBezTo>
                  <a:cubicBezTo>
                    <a:pt x="723" y="510"/>
                    <a:pt x="743" y="477"/>
                    <a:pt x="762" y="413"/>
                  </a:cubicBezTo>
                  <a:cubicBezTo>
                    <a:pt x="766" y="382"/>
                    <a:pt x="752" y="368"/>
                    <a:pt x="743" y="355"/>
                  </a:cubicBezTo>
                  <a:cubicBezTo>
                    <a:pt x="742" y="358"/>
                    <a:pt x="742" y="360"/>
                    <a:pt x="741" y="363"/>
                  </a:cubicBezTo>
                  <a:cubicBezTo>
                    <a:pt x="723" y="355"/>
                    <a:pt x="706" y="346"/>
                    <a:pt x="688" y="337"/>
                  </a:cubicBezTo>
                  <a:cubicBezTo>
                    <a:pt x="670" y="327"/>
                    <a:pt x="653" y="314"/>
                    <a:pt x="636" y="302"/>
                  </a:cubicBezTo>
                  <a:cubicBezTo>
                    <a:pt x="669" y="274"/>
                    <a:pt x="698" y="264"/>
                    <a:pt x="721" y="277"/>
                  </a:cubicBezTo>
                  <a:close/>
                  <a:moveTo>
                    <a:pt x="734" y="395"/>
                  </a:moveTo>
                  <a:cubicBezTo>
                    <a:pt x="719" y="445"/>
                    <a:pt x="690" y="508"/>
                    <a:pt x="649" y="579"/>
                  </a:cubicBezTo>
                  <a:cubicBezTo>
                    <a:pt x="628" y="615"/>
                    <a:pt x="604" y="650"/>
                    <a:pt x="580" y="681"/>
                  </a:cubicBezTo>
                  <a:cubicBezTo>
                    <a:pt x="557" y="670"/>
                    <a:pt x="535" y="658"/>
                    <a:pt x="512" y="646"/>
                  </a:cubicBezTo>
                  <a:cubicBezTo>
                    <a:pt x="488" y="633"/>
                    <a:pt x="465" y="617"/>
                    <a:pt x="442" y="601"/>
                  </a:cubicBezTo>
                  <a:cubicBezTo>
                    <a:pt x="457" y="565"/>
                    <a:pt x="475" y="527"/>
                    <a:pt x="496" y="491"/>
                  </a:cubicBezTo>
                  <a:cubicBezTo>
                    <a:pt x="536" y="420"/>
                    <a:pt x="576" y="363"/>
                    <a:pt x="612" y="325"/>
                  </a:cubicBezTo>
                  <a:cubicBezTo>
                    <a:pt x="631" y="338"/>
                    <a:pt x="650" y="351"/>
                    <a:pt x="671" y="363"/>
                  </a:cubicBezTo>
                  <a:cubicBezTo>
                    <a:pt x="691" y="375"/>
                    <a:pt x="712" y="384"/>
                    <a:pt x="734" y="395"/>
                  </a:cubicBezTo>
                  <a:close/>
                  <a:moveTo>
                    <a:pt x="560" y="707"/>
                  </a:moveTo>
                  <a:cubicBezTo>
                    <a:pt x="486" y="797"/>
                    <a:pt x="410" y="858"/>
                    <a:pt x="392" y="848"/>
                  </a:cubicBezTo>
                  <a:cubicBezTo>
                    <a:pt x="375" y="838"/>
                    <a:pt x="389" y="742"/>
                    <a:pt x="430" y="632"/>
                  </a:cubicBezTo>
                  <a:cubicBezTo>
                    <a:pt x="451" y="645"/>
                    <a:pt x="472" y="659"/>
                    <a:pt x="494" y="672"/>
                  </a:cubicBezTo>
                  <a:cubicBezTo>
                    <a:pt x="516" y="685"/>
                    <a:pt x="538" y="695"/>
                    <a:pt x="560" y="707"/>
                  </a:cubicBezTo>
                  <a:close/>
                  <a:moveTo>
                    <a:pt x="294" y="149"/>
                  </a:moveTo>
                  <a:lnTo>
                    <a:pt x="482" y="149"/>
                  </a:lnTo>
                  <a:lnTo>
                    <a:pt x="482" y="193"/>
                  </a:lnTo>
                  <a:lnTo>
                    <a:pt x="294" y="193"/>
                  </a:lnTo>
                  <a:lnTo>
                    <a:pt x="294" y="149"/>
                  </a:lnTo>
                  <a:close/>
                  <a:moveTo>
                    <a:pt x="148" y="437"/>
                  </a:moveTo>
                  <a:lnTo>
                    <a:pt x="258" y="437"/>
                  </a:lnTo>
                  <a:lnTo>
                    <a:pt x="258" y="480"/>
                  </a:lnTo>
                  <a:lnTo>
                    <a:pt x="148" y="480"/>
                  </a:lnTo>
                  <a:lnTo>
                    <a:pt x="148" y="437"/>
                  </a:lnTo>
                  <a:close/>
                  <a:moveTo>
                    <a:pt x="148" y="337"/>
                  </a:moveTo>
                  <a:lnTo>
                    <a:pt x="482" y="337"/>
                  </a:lnTo>
                  <a:lnTo>
                    <a:pt x="482" y="381"/>
                  </a:lnTo>
                  <a:lnTo>
                    <a:pt x="148" y="381"/>
                  </a:lnTo>
                  <a:lnTo>
                    <a:pt x="148" y="337"/>
                  </a:lnTo>
                  <a:close/>
                  <a:moveTo>
                    <a:pt x="148" y="245"/>
                  </a:moveTo>
                  <a:lnTo>
                    <a:pt x="482" y="245"/>
                  </a:lnTo>
                  <a:lnTo>
                    <a:pt x="482" y="288"/>
                  </a:lnTo>
                  <a:lnTo>
                    <a:pt x="148" y="288"/>
                  </a:lnTo>
                  <a:lnTo>
                    <a:pt x="148" y="245"/>
                  </a:lnTo>
                  <a:close/>
                  <a:moveTo>
                    <a:pt x="111" y="187"/>
                  </a:moveTo>
                  <a:lnTo>
                    <a:pt x="193" y="187"/>
                  </a:lnTo>
                  <a:cubicBezTo>
                    <a:pt x="201" y="187"/>
                    <a:pt x="208" y="181"/>
                    <a:pt x="208" y="173"/>
                  </a:cubicBezTo>
                  <a:lnTo>
                    <a:pt x="208" y="91"/>
                  </a:lnTo>
                  <a:lnTo>
                    <a:pt x="111" y="187"/>
                  </a:ln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>
              <a:noFill/>
            </a:ln>
            <a:extLst/>
          </p:spPr>
          <p:txBody>
            <a:bodyPr/>
            <a:lstStyle/>
            <a:p>
              <a:endParaRPr lang="zh-CN" altLang="en-US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19" name="TextBox 58"/>
            <p:cNvSpPr txBox="1">
              <a:spLocks noChangeArrowheads="1"/>
            </p:cNvSpPr>
            <p:nvPr/>
          </p:nvSpPr>
          <p:spPr bwMode="auto">
            <a:xfrm>
              <a:off x="276225" y="5429250"/>
              <a:ext cx="1947862" cy="5758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lang="zh-CN" altLang="en-US" sz="2400" b="1" smtClean="0">
                  <a:solidFill>
                    <a:schemeClr val="bg2">
                      <a:lumMod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项目概述</a:t>
              </a:r>
              <a:endParaRPr lang="zh-CN" altLang="en-US" sz="2400" b="1" dirty="0">
                <a:solidFill>
                  <a:schemeClr val="bg2">
                    <a:lumMod val="2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2735277" y="4197338"/>
            <a:ext cx="1826690" cy="1552450"/>
            <a:chOff x="2244430" y="4021138"/>
            <a:chExt cx="2458539" cy="2004083"/>
          </a:xfrm>
        </p:grpSpPr>
        <p:sp>
          <p:nvSpPr>
            <p:cNvPr id="21" name="Freeform 12"/>
            <p:cNvSpPr>
              <a:spLocks noEditPoints="1"/>
            </p:cNvSpPr>
            <p:nvPr/>
          </p:nvSpPr>
          <p:spPr bwMode="auto">
            <a:xfrm>
              <a:off x="3144838" y="4021138"/>
              <a:ext cx="852488" cy="822325"/>
            </a:xfrm>
            <a:custGeom>
              <a:avLst/>
              <a:gdLst>
                <a:gd name="T0" fmla="*/ 355342 w 1022"/>
                <a:gd name="T1" fmla="*/ 745417 h 973"/>
                <a:gd name="T2" fmla="*/ 355342 w 1022"/>
                <a:gd name="T3" fmla="*/ 782603 h 973"/>
                <a:gd name="T4" fmla="*/ 516331 w 1022"/>
                <a:gd name="T5" fmla="*/ 764010 h 973"/>
                <a:gd name="T6" fmla="*/ 497146 w 1022"/>
                <a:gd name="T7" fmla="*/ 687102 h 973"/>
                <a:gd name="T8" fmla="*/ 355342 w 1022"/>
                <a:gd name="T9" fmla="*/ 687102 h 973"/>
                <a:gd name="T10" fmla="*/ 355342 w 1022"/>
                <a:gd name="T11" fmla="*/ 725133 h 973"/>
                <a:gd name="T12" fmla="*/ 516331 w 1022"/>
                <a:gd name="T13" fmla="*/ 705695 h 973"/>
                <a:gd name="T14" fmla="*/ 426244 w 1022"/>
                <a:gd name="T15" fmla="*/ 822325 h 973"/>
                <a:gd name="T16" fmla="*/ 487970 w 1022"/>
                <a:gd name="T17" fmla="*/ 799506 h 973"/>
                <a:gd name="T18" fmla="*/ 426244 w 1022"/>
                <a:gd name="T19" fmla="*/ 822325 h 973"/>
                <a:gd name="T20" fmla="*/ 428746 w 1022"/>
                <a:gd name="T21" fmla="*/ 220583 h 973"/>
                <a:gd name="T22" fmla="*/ 226885 w 1022"/>
                <a:gd name="T23" fmla="*/ 410740 h 973"/>
                <a:gd name="T24" fmla="*/ 347001 w 1022"/>
                <a:gd name="T25" fmla="*/ 665128 h 973"/>
                <a:gd name="T26" fmla="*/ 428746 w 1022"/>
                <a:gd name="T27" fmla="*/ 671044 h 973"/>
                <a:gd name="T28" fmla="*/ 528843 w 1022"/>
                <a:gd name="T29" fmla="*/ 609349 h 973"/>
                <a:gd name="T30" fmla="*/ 428746 w 1022"/>
                <a:gd name="T31" fmla="*/ 220583 h 973"/>
                <a:gd name="T32" fmla="*/ 167662 w 1022"/>
                <a:gd name="T33" fmla="*/ 445391 h 973"/>
                <a:gd name="T34" fmla="*/ 32531 w 1022"/>
                <a:gd name="T35" fmla="*/ 418346 h 973"/>
                <a:gd name="T36" fmla="*/ 32531 w 1022"/>
                <a:gd name="T37" fmla="*/ 471590 h 973"/>
                <a:gd name="T38" fmla="*/ 167662 w 1022"/>
                <a:gd name="T39" fmla="*/ 445391 h 973"/>
                <a:gd name="T40" fmla="*/ 819957 w 1022"/>
                <a:gd name="T41" fmla="*/ 418346 h 973"/>
                <a:gd name="T42" fmla="*/ 685661 w 1022"/>
                <a:gd name="T43" fmla="*/ 445391 h 973"/>
                <a:gd name="T44" fmla="*/ 819957 w 1022"/>
                <a:gd name="T45" fmla="*/ 471590 h 973"/>
                <a:gd name="T46" fmla="*/ 819957 w 1022"/>
                <a:gd name="T47" fmla="*/ 418346 h 973"/>
                <a:gd name="T48" fmla="*/ 652295 w 1022"/>
                <a:gd name="T49" fmla="*/ 250163 h 973"/>
                <a:gd name="T50" fmla="*/ 729036 w 1022"/>
                <a:gd name="T51" fmla="*/ 134378 h 973"/>
                <a:gd name="T52" fmla="*/ 614759 w 1022"/>
                <a:gd name="T53" fmla="*/ 212131 h 973"/>
                <a:gd name="T54" fmla="*/ 652295 w 1022"/>
                <a:gd name="T55" fmla="*/ 250163 h 973"/>
                <a:gd name="T56" fmla="*/ 423742 w 1022"/>
                <a:gd name="T57" fmla="*/ 169874 h 973"/>
                <a:gd name="T58" fmla="*/ 450434 w 1022"/>
                <a:gd name="T59" fmla="*/ 32961 h 973"/>
                <a:gd name="T60" fmla="*/ 397049 w 1022"/>
                <a:gd name="T61" fmla="*/ 32961 h 973"/>
                <a:gd name="T62" fmla="*/ 423742 w 1022"/>
                <a:gd name="T63" fmla="*/ 169874 h 973"/>
                <a:gd name="T64" fmla="*/ 191017 w 1022"/>
                <a:gd name="T65" fmla="*/ 239176 h 973"/>
                <a:gd name="T66" fmla="*/ 228554 w 1022"/>
                <a:gd name="T67" fmla="*/ 201144 h 973"/>
                <a:gd name="T68" fmla="*/ 114277 w 1022"/>
                <a:gd name="T69" fmla="*/ 123391 h 973"/>
                <a:gd name="T70" fmla="*/ 191017 w 1022"/>
                <a:gd name="T71" fmla="*/ 239176 h 973"/>
                <a:gd name="T72" fmla="*/ 200193 w 1022"/>
                <a:gd name="T73" fmla="*/ 638929 h 973"/>
                <a:gd name="T74" fmla="*/ 123452 w 1022"/>
                <a:gd name="T75" fmla="*/ 755559 h 973"/>
                <a:gd name="T76" fmla="*/ 237729 w 1022"/>
                <a:gd name="T77" fmla="*/ 677805 h 973"/>
                <a:gd name="T78" fmla="*/ 200193 w 1022"/>
                <a:gd name="T79" fmla="*/ 638929 h 973"/>
                <a:gd name="T80" fmla="*/ 661471 w 1022"/>
                <a:gd name="T81" fmla="*/ 649916 h 973"/>
                <a:gd name="T82" fmla="*/ 623934 w 1022"/>
                <a:gd name="T83" fmla="*/ 687947 h 973"/>
                <a:gd name="T84" fmla="*/ 738211 w 1022"/>
                <a:gd name="T85" fmla="*/ 765700 h 973"/>
                <a:gd name="T86" fmla="*/ 661471 w 1022"/>
                <a:gd name="T87" fmla="*/ 649916 h 973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1022" h="973">
                  <a:moveTo>
                    <a:pt x="596" y="882"/>
                  </a:moveTo>
                  <a:lnTo>
                    <a:pt x="426" y="882"/>
                  </a:lnTo>
                  <a:cubicBezTo>
                    <a:pt x="414" y="882"/>
                    <a:pt x="403" y="892"/>
                    <a:pt x="403" y="904"/>
                  </a:cubicBezTo>
                  <a:cubicBezTo>
                    <a:pt x="403" y="916"/>
                    <a:pt x="414" y="926"/>
                    <a:pt x="426" y="926"/>
                  </a:cubicBezTo>
                  <a:lnTo>
                    <a:pt x="596" y="926"/>
                  </a:lnTo>
                  <a:cubicBezTo>
                    <a:pt x="609" y="926"/>
                    <a:pt x="619" y="916"/>
                    <a:pt x="619" y="904"/>
                  </a:cubicBezTo>
                  <a:cubicBezTo>
                    <a:pt x="619" y="892"/>
                    <a:pt x="609" y="882"/>
                    <a:pt x="596" y="882"/>
                  </a:cubicBezTo>
                  <a:close/>
                  <a:moveTo>
                    <a:pt x="596" y="813"/>
                  </a:moveTo>
                  <a:lnTo>
                    <a:pt x="596" y="813"/>
                  </a:lnTo>
                  <a:lnTo>
                    <a:pt x="426" y="813"/>
                  </a:lnTo>
                  <a:cubicBezTo>
                    <a:pt x="414" y="813"/>
                    <a:pt x="403" y="823"/>
                    <a:pt x="403" y="835"/>
                  </a:cubicBezTo>
                  <a:cubicBezTo>
                    <a:pt x="403" y="848"/>
                    <a:pt x="414" y="858"/>
                    <a:pt x="426" y="858"/>
                  </a:cubicBezTo>
                  <a:lnTo>
                    <a:pt x="596" y="858"/>
                  </a:lnTo>
                  <a:cubicBezTo>
                    <a:pt x="609" y="858"/>
                    <a:pt x="619" y="848"/>
                    <a:pt x="619" y="835"/>
                  </a:cubicBezTo>
                  <a:cubicBezTo>
                    <a:pt x="619" y="823"/>
                    <a:pt x="609" y="813"/>
                    <a:pt x="596" y="813"/>
                  </a:cubicBezTo>
                  <a:close/>
                  <a:moveTo>
                    <a:pt x="511" y="973"/>
                  </a:moveTo>
                  <a:lnTo>
                    <a:pt x="511" y="973"/>
                  </a:lnTo>
                  <a:lnTo>
                    <a:pt x="585" y="946"/>
                  </a:lnTo>
                  <a:lnTo>
                    <a:pt x="437" y="946"/>
                  </a:lnTo>
                  <a:lnTo>
                    <a:pt x="511" y="973"/>
                  </a:lnTo>
                  <a:close/>
                  <a:moveTo>
                    <a:pt x="514" y="261"/>
                  </a:moveTo>
                  <a:lnTo>
                    <a:pt x="514" y="261"/>
                  </a:lnTo>
                  <a:lnTo>
                    <a:pt x="508" y="261"/>
                  </a:lnTo>
                  <a:cubicBezTo>
                    <a:pt x="384" y="261"/>
                    <a:pt x="272" y="362"/>
                    <a:pt x="272" y="486"/>
                  </a:cubicBezTo>
                  <a:cubicBezTo>
                    <a:pt x="272" y="611"/>
                    <a:pt x="377" y="682"/>
                    <a:pt x="388" y="721"/>
                  </a:cubicBezTo>
                  <a:cubicBezTo>
                    <a:pt x="398" y="759"/>
                    <a:pt x="388" y="778"/>
                    <a:pt x="416" y="787"/>
                  </a:cubicBezTo>
                  <a:cubicBezTo>
                    <a:pt x="444" y="796"/>
                    <a:pt x="508" y="794"/>
                    <a:pt x="508" y="794"/>
                  </a:cubicBezTo>
                  <a:lnTo>
                    <a:pt x="514" y="794"/>
                  </a:lnTo>
                  <a:cubicBezTo>
                    <a:pt x="514" y="794"/>
                    <a:pt x="578" y="796"/>
                    <a:pt x="606" y="787"/>
                  </a:cubicBezTo>
                  <a:cubicBezTo>
                    <a:pt x="634" y="778"/>
                    <a:pt x="624" y="759"/>
                    <a:pt x="634" y="721"/>
                  </a:cubicBezTo>
                  <a:cubicBezTo>
                    <a:pt x="645" y="682"/>
                    <a:pt x="750" y="611"/>
                    <a:pt x="750" y="486"/>
                  </a:cubicBezTo>
                  <a:cubicBezTo>
                    <a:pt x="750" y="362"/>
                    <a:pt x="638" y="261"/>
                    <a:pt x="514" y="261"/>
                  </a:cubicBezTo>
                  <a:close/>
                  <a:moveTo>
                    <a:pt x="201" y="527"/>
                  </a:moveTo>
                  <a:lnTo>
                    <a:pt x="201" y="527"/>
                  </a:lnTo>
                  <a:cubicBezTo>
                    <a:pt x="201" y="509"/>
                    <a:pt x="183" y="495"/>
                    <a:pt x="162" y="495"/>
                  </a:cubicBezTo>
                  <a:lnTo>
                    <a:pt x="39" y="495"/>
                  </a:lnTo>
                  <a:cubicBezTo>
                    <a:pt x="17" y="495"/>
                    <a:pt x="0" y="509"/>
                    <a:pt x="0" y="527"/>
                  </a:cubicBezTo>
                  <a:cubicBezTo>
                    <a:pt x="0" y="544"/>
                    <a:pt x="17" y="558"/>
                    <a:pt x="39" y="558"/>
                  </a:cubicBezTo>
                  <a:lnTo>
                    <a:pt x="162" y="558"/>
                  </a:lnTo>
                  <a:cubicBezTo>
                    <a:pt x="183" y="558"/>
                    <a:pt x="201" y="544"/>
                    <a:pt x="201" y="527"/>
                  </a:cubicBezTo>
                  <a:close/>
                  <a:moveTo>
                    <a:pt x="983" y="495"/>
                  </a:moveTo>
                  <a:lnTo>
                    <a:pt x="983" y="495"/>
                  </a:lnTo>
                  <a:lnTo>
                    <a:pt x="860" y="495"/>
                  </a:lnTo>
                  <a:cubicBezTo>
                    <a:pt x="839" y="495"/>
                    <a:pt x="822" y="509"/>
                    <a:pt x="822" y="527"/>
                  </a:cubicBezTo>
                  <a:cubicBezTo>
                    <a:pt x="822" y="544"/>
                    <a:pt x="839" y="558"/>
                    <a:pt x="860" y="558"/>
                  </a:cubicBezTo>
                  <a:lnTo>
                    <a:pt x="983" y="558"/>
                  </a:lnTo>
                  <a:cubicBezTo>
                    <a:pt x="1005" y="558"/>
                    <a:pt x="1022" y="544"/>
                    <a:pt x="1022" y="527"/>
                  </a:cubicBezTo>
                  <a:cubicBezTo>
                    <a:pt x="1022" y="509"/>
                    <a:pt x="1005" y="495"/>
                    <a:pt x="983" y="495"/>
                  </a:cubicBezTo>
                  <a:close/>
                  <a:moveTo>
                    <a:pt x="782" y="296"/>
                  </a:moveTo>
                  <a:lnTo>
                    <a:pt x="782" y="296"/>
                  </a:lnTo>
                  <a:lnTo>
                    <a:pt x="869" y="209"/>
                  </a:lnTo>
                  <a:cubicBezTo>
                    <a:pt x="885" y="194"/>
                    <a:pt x="887" y="172"/>
                    <a:pt x="874" y="159"/>
                  </a:cubicBezTo>
                  <a:cubicBezTo>
                    <a:pt x="862" y="147"/>
                    <a:pt x="839" y="149"/>
                    <a:pt x="824" y="164"/>
                  </a:cubicBezTo>
                  <a:lnTo>
                    <a:pt x="737" y="251"/>
                  </a:lnTo>
                  <a:cubicBezTo>
                    <a:pt x="722" y="266"/>
                    <a:pt x="720" y="289"/>
                    <a:pt x="732" y="301"/>
                  </a:cubicBezTo>
                  <a:cubicBezTo>
                    <a:pt x="745" y="314"/>
                    <a:pt x="767" y="311"/>
                    <a:pt x="782" y="296"/>
                  </a:cubicBezTo>
                  <a:close/>
                  <a:moveTo>
                    <a:pt x="508" y="201"/>
                  </a:moveTo>
                  <a:lnTo>
                    <a:pt x="508" y="201"/>
                  </a:lnTo>
                  <a:cubicBezTo>
                    <a:pt x="526" y="201"/>
                    <a:pt x="540" y="183"/>
                    <a:pt x="540" y="162"/>
                  </a:cubicBezTo>
                  <a:lnTo>
                    <a:pt x="540" y="39"/>
                  </a:lnTo>
                  <a:cubicBezTo>
                    <a:pt x="540" y="18"/>
                    <a:pt x="526" y="0"/>
                    <a:pt x="508" y="0"/>
                  </a:cubicBezTo>
                  <a:cubicBezTo>
                    <a:pt x="491" y="0"/>
                    <a:pt x="476" y="18"/>
                    <a:pt x="476" y="39"/>
                  </a:cubicBezTo>
                  <a:lnTo>
                    <a:pt x="476" y="162"/>
                  </a:lnTo>
                  <a:cubicBezTo>
                    <a:pt x="476" y="183"/>
                    <a:pt x="491" y="201"/>
                    <a:pt x="508" y="201"/>
                  </a:cubicBezTo>
                  <a:close/>
                  <a:moveTo>
                    <a:pt x="229" y="283"/>
                  </a:moveTo>
                  <a:lnTo>
                    <a:pt x="229" y="283"/>
                  </a:lnTo>
                  <a:cubicBezTo>
                    <a:pt x="244" y="299"/>
                    <a:pt x="267" y="301"/>
                    <a:pt x="279" y="288"/>
                  </a:cubicBezTo>
                  <a:cubicBezTo>
                    <a:pt x="292" y="276"/>
                    <a:pt x="289" y="254"/>
                    <a:pt x="274" y="238"/>
                  </a:cubicBezTo>
                  <a:lnTo>
                    <a:pt x="187" y="151"/>
                  </a:lnTo>
                  <a:cubicBezTo>
                    <a:pt x="172" y="136"/>
                    <a:pt x="149" y="134"/>
                    <a:pt x="137" y="146"/>
                  </a:cubicBezTo>
                  <a:cubicBezTo>
                    <a:pt x="125" y="159"/>
                    <a:pt x="127" y="181"/>
                    <a:pt x="142" y="196"/>
                  </a:cubicBezTo>
                  <a:lnTo>
                    <a:pt x="229" y="283"/>
                  </a:lnTo>
                  <a:close/>
                  <a:moveTo>
                    <a:pt x="240" y="756"/>
                  </a:moveTo>
                  <a:lnTo>
                    <a:pt x="240" y="756"/>
                  </a:lnTo>
                  <a:lnTo>
                    <a:pt x="153" y="843"/>
                  </a:lnTo>
                  <a:cubicBezTo>
                    <a:pt x="137" y="859"/>
                    <a:pt x="135" y="881"/>
                    <a:pt x="148" y="894"/>
                  </a:cubicBezTo>
                  <a:cubicBezTo>
                    <a:pt x="160" y="906"/>
                    <a:pt x="183" y="904"/>
                    <a:pt x="198" y="889"/>
                  </a:cubicBezTo>
                  <a:lnTo>
                    <a:pt x="285" y="802"/>
                  </a:lnTo>
                  <a:cubicBezTo>
                    <a:pt x="300" y="786"/>
                    <a:pt x="302" y="764"/>
                    <a:pt x="290" y="751"/>
                  </a:cubicBezTo>
                  <a:cubicBezTo>
                    <a:pt x="277" y="739"/>
                    <a:pt x="255" y="741"/>
                    <a:pt x="240" y="756"/>
                  </a:cubicBezTo>
                  <a:close/>
                  <a:moveTo>
                    <a:pt x="793" y="769"/>
                  </a:moveTo>
                  <a:lnTo>
                    <a:pt x="793" y="769"/>
                  </a:lnTo>
                  <a:cubicBezTo>
                    <a:pt x="778" y="754"/>
                    <a:pt x="755" y="752"/>
                    <a:pt x="743" y="764"/>
                  </a:cubicBezTo>
                  <a:cubicBezTo>
                    <a:pt x="731" y="777"/>
                    <a:pt x="733" y="799"/>
                    <a:pt x="748" y="814"/>
                  </a:cubicBezTo>
                  <a:lnTo>
                    <a:pt x="835" y="901"/>
                  </a:lnTo>
                  <a:cubicBezTo>
                    <a:pt x="850" y="916"/>
                    <a:pt x="873" y="919"/>
                    <a:pt x="885" y="906"/>
                  </a:cubicBezTo>
                  <a:cubicBezTo>
                    <a:pt x="897" y="894"/>
                    <a:pt x="895" y="871"/>
                    <a:pt x="880" y="856"/>
                  </a:cubicBezTo>
                  <a:lnTo>
                    <a:pt x="793" y="769"/>
                  </a:ln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>
              <a:noFill/>
            </a:ln>
            <a:extLst/>
          </p:spPr>
          <p:txBody>
            <a:bodyPr/>
            <a:lstStyle/>
            <a:p>
              <a:endParaRPr lang="zh-CN" altLang="en-US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22" name="Rectangle 17"/>
            <p:cNvSpPr>
              <a:spLocks noChangeArrowheads="1"/>
            </p:cNvSpPr>
            <p:nvPr/>
          </p:nvSpPr>
          <p:spPr bwMode="auto">
            <a:xfrm>
              <a:off x="3281363" y="5014912"/>
              <a:ext cx="824935" cy="317851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 lIns="0" tIns="0" r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zh-CN" altLang="en-US" sz="1600" b="1" dirty="0">
                  <a:solidFill>
                    <a:schemeClr val="bg2">
                      <a:lumMod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Part </a:t>
              </a:r>
              <a:r>
                <a:rPr lang="en-US" altLang="zh-CN" sz="1600" b="1" dirty="0" smtClean="0">
                  <a:solidFill>
                    <a:schemeClr val="bg2">
                      <a:lumMod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2</a:t>
              </a:r>
              <a:endParaRPr lang="zh-CN" altLang="en-US" b="1" dirty="0">
                <a:solidFill>
                  <a:schemeClr val="bg2">
                    <a:lumMod val="2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3" name="TextBox 58"/>
            <p:cNvSpPr txBox="1">
              <a:spLocks noChangeArrowheads="1"/>
            </p:cNvSpPr>
            <p:nvPr/>
          </p:nvSpPr>
          <p:spPr bwMode="auto">
            <a:xfrm>
              <a:off x="2244430" y="5429250"/>
              <a:ext cx="2458539" cy="5959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lang="zh-CN" altLang="en-US" sz="2400" b="1">
                  <a:solidFill>
                    <a:schemeClr val="bg2">
                      <a:lumMod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难点</a:t>
              </a:r>
              <a:r>
                <a:rPr lang="zh-CN" altLang="en-US" sz="2400" b="1" smtClean="0">
                  <a:solidFill>
                    <a:schemeClr val="bg2">
                      <a:lumMod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与创新</a:t>
              </a:r>
              <a:endParaRPr lang="zh-CN" altLang="en-US" sz="2400" b="1" dirty="0">
                <a:solidFill>
                  <a:schemeClr val="bg2">
                    <a:lumMod val="2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24" name="Text Box 5"/>
          <p:cNvSpPr txBox="1">
            <a:spLocks noChangeArrowheads="1"/>
          </p:cNvSpPr>
          <p:nvPr/>
        </p:nvSpPr>
        <p:spPr bwMode="auto">
          <a:xfrm>
            <a:off x="5126038" y="1095375"/>
            <a:ext cx="1692275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400">
                <a:solidFill>
                  <a:schemeClr val="bg2">
                    <a:lumMod val="25000"/>
                  </a:schemeClr>
                </a:solidFill>
                <a:ea typeface="微软雅黑" panose="020B0503020204020204" pitchFamily="34" charset="-122"/>
              </a:rPr>
              <a:t>C</a:t>
            </a:r>
            <a:r>
              <a:rPr lang="zh-CN" altLang="en-US" sz="2400">
                <a:solidFill>
                  <a:schemeClr val="bg2">
                    <a:lumMod val="25000"/>
                  </a:schemeClr>
                </a:solidFill>
                <a:ea typeface="微软雅黑" panose="020B0503020204020204" pitchFamily="34" charset="-122"/>
              </a:rPr>
              <a:t>ontents</a:t>
            </a:r>
          </a:p>
        </p:txBody>
      </p:sp>
      <p:grpSp>
        <p:nvGrpSpPr>
          <p:cNvPr id="25" name="组合 24"/>
          <p:cNvGrpSpPr/>
          <p:nvPr/>
        </p:nvGrpSpPr>
        <p:grpSpPr>
          <a:xfrm>
            <a:off x="4784692" y="4165255"/>
            <a:ext cx="2035351" cy="1603470"/>
            <a:chOff x="4950620" y="4134288"/>
            <a:chExt cx="2266950" cy="1766663"/>
          </a:xfrm>
        </p:grpSpPr>
        <p:sp>
          <p:nvSpPr>
            <p:cNvPr id="26" name="Freeform 13"/>
            <p:cNvSpPr>
              <a:spLocks noEditPoints="1"/>
            </p:cNvSpPr>
            <p:nvPr/>
          </p:nvSpPr>
          <p:spPr bwMode="auto">
            <a:xfrm>
              <a:off x="5783263" y="4134288"/>
              <a:ext cx="798513" cy="749300"/>
            </a:xfrm>
            <a:custGeom>
              <a:avLst/>
              <a:gdLst>
                <a:gd name="T0" fmla="*/ 0 w 957"/>
                <a:gd name="T1" fmla="*/ 442807 h 885"/>
                <a:gd name="T2" fmla="*/ 307056 w 957"/>
                <a:gd name="T3" fmla="*/ 749300 h 885"/>
                <a:gd name="T4" fmla="*/ 538183 w 957"/>
                <a:gd name="T5" fmla="*/ 708660 h 885"/>
                <a:gd name="T6" fmla="*/ 485616 w 957"/>
                <a:gd name="T7" fmla="*/ 331047 h 885"/>
                <a:gd name="T8" fmla="*/ 473100 w 957"/>
                <a:gd name="T9" fmla="*/ 695960 h 885"/>
                <a:gd name="T10" fmla="*/ 313731 w 957"/>
                <a:gd name="T11" fmla="*/ 627380 h 885"/>
                <a:gd name="T12" fmla="*/ 270343 w 957"/>
                <a:gd name="T13" fmla="*/ 436880 h 885"/>
                <a:gd name="T14" fmla="*/ 55070 w 957"/>
                <a:gd name="T15" fmla="*/ 430953 h 885"/>
                <a:gd name="T16" fmla="*/ 61745 w 957"/>
                <a:gd name="T17" fmla="*/ 137160 h 885"/>
                <a:gd name="T18" fmla="*/ 313731 w 957"/>
                <a:gd name="T19" fmla="*/ 77893 h 885"/>
                <a:gd name="T20" fmla="*/ 0 w 957"/>
                <a:gd name="T21" fmla="*/ 131233 h 885"/>
                <a:gd name="T22" fmla="*/ 448903 w 957"/>
                <a:gd name="T23" fmla="*/ 154093 h 885"/>
                <a:gd name="T24" fmla="*/ 421368 w 957"/>
                <a:gd name="T25" fmla="*/ 122767 h 885"/>
                <a:gd name="T26" fmla="*/ 443062 w 957"/>
                <a:gd name="T27" fmla="*/ 104140 h 885"/>
                <a:gd name="T28" fmla="*/ 498132 w 957"/>
                <a:gd name="T29" fmla="*/ 104140 h 885"/>
                <a:gd name="T30" fmla="*/ 520661 w 957"/>
                <a:gd name="T31" fmla="*/ 122767 h 885"/>
                <a:gd name="T32" fmla="*/ 493126 w 957"/>
                <a:gd name="T33" fmla="*/ 154093 h 885"/>
                <a:gd name="T34" fmla="*/ 520661 w 957"/>
                <a:gd name="T35" fmla="*/ 186267 h 885"/>
                <a:gd name="T36" fmla="*/ 498132 w 957"/>
                <a:gd name="T37" fmla="*/ 204893 h 885"/>
                <a:gd name="T38" fmla="*/ 443062 w 957"/>
                <a:gd name="T39" fmla="*/ 204893 h 885"/>
                <a:gd name="T40" fmla="*/ 421368 w 957"/>
                <a:gd name="T41" fmla="*/ 186267 h 885"/>
                <a:gd name="T42" fmla="*/ 650826 w 957"/>
                <a:gd name="T43" fmla="*/ 281093 h 885"/>
                <a:gd name="T44" fmla="*/ 787666 w 957"/>
                <a:gd name="T45" fmla="*/ 459740 h 885"/>
                <a:gd name="T46" fmla="*/ 732596 w 957"/>
                <a:gd name="T47" fmla="*/ 475827 h 885"/>
                <a:gd name="T48" fmla="*/ 650826 w 957"/>
                <a:gd name="T49" fmla="*/ 281093 h 885"/>
                <a:gd name="T50" fmla="*/ 569055 w 957"/>
                <a:gd name="T51" fmla="*/ 55033 h 885"/>
                <a:gd name="T52" fmla="*/ 629131 w 957"/>
                <a:gd name="T53" fmla="*/ 280247 h 885"/>
                <a:gd name="T54" fmla="*/ 601597 w 957"/>
                <a:gd name="T55" fmla="*/ 314960 h 885"/>
                <a:gd name="T56" fmla="*/ 550699 w 957"/>
                <a:gd name="T57" fmla="*/ 270087 h 885"/>
                <a:gd name="T58" fmla="*/ 372973 w 957"/>
                <a:gd name="T59" fmla="*/ 55033 h 885"/>
                <a:gd name="T60" fmla="*/ 536514 w 957"/>
                <a:gd name="T61" fmla="*/ 88053 h 885"/>
                <a:gd name="T62" fmla="*/ 405514 w 957"/>
                <a:gd name="T63" fmla="*/ 220980 h 885"/>
                <a:gd name="T64" fmla="*/ 255324 w 957"/>
                <a:gd name="T65" fmla="*/ 651933 h 885"/>
                <a:gd name="T66" fmla="*/ 98458 w 957"/>
                <a:gd name="T67" fmla="*/ 490220 h 885"/>
                <a:gd name="T68" fmla="*/ 255324 w 957"/>
                <a:gd name="T69" fmla="*/ 651933 h 885"/>
                <a:gd name="T70" fmla="*/ 91783 w 957"/>
                <a:gd name="T71" fmla="*/ 211667 h 885"/>
                <a:gd name="T72" fmla="*/ 313731 w 957"/>
                <a:gd name="T73" fmla="*/ 224367 h 885"/>
                <a:gd name="T74" fmla="*/ 199420 w 957"/>
                <a:gd name="T75" fmla="*/ 181187 h 885"/>
                <a:gd name="T76" fmla="*/ 91783 w 957"/>
                <a:gd name="T77" fmla="*/ 342900 h 885"/>
                <a:gd name="T78" fmla="*/ 100961 w 957"/>
                <a:gd name="T79" fmla="*/ 381000 h 885"/>
                <a:gd name="T80" fmla="*/ 316235 w 957"/>
                <a:gd name="T81" fmla="*/ 340360 h 885"/>
                <a:gd name="T82" fmla="*/ 91783 w 957"/>
                <a:gd name="T83" fmla="*/ 342900 h 885"/>
                <a:gd name="T84" fmla="*/ 91783 w 957"/>
                <a:gd name="T85" fmla="*/ 290407 h 885"/>
                <a:gd name="T86" fmla="*/ 316235 w 957"/>
                <a:gd name="T87" fmla="*/ 302260 h 885"/>
                <a:gd name="T88" fmla="*/ 328750 w 957"/>
                <a:gd name="T89" fmla="*/ 281093 h 885"/>
                <a:gd name="T90" fmla="*/ 196916 w 957"/>
                <a:gd name="T91" fmla="*/ 261620 h 885"/>
                <a:gd name="T92" fmla="*/ 91783 w 957"/>
                <a:gd name="T93" fmla="*/ 277707 h 885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0" t="0" r="r" b="b"/>
              <a:pathLst>
                <a:path w="957" h="885">
                  <a:moveTo>
                    <a:pt x="0" y="155"/>
                  </a:moveTo>
                  <a:cubicBezTo>
                    <a:pt x="0" y="278"/>
                    <a:pt x="0" y="400"/>
                    <a:pt x="0" y="523"/>
                  </a:cubicBezTo>
                  <a:cubicBezTo>
                    <a:pt x="0" y="533"/>
                    <a:pt x="161" y="687"/>
                    <a:pt x="181" y="707"/>
                  </a:cubicBezTo>
                  <a:cubicBezTo>
                    <a:pt x="202" y="728"/>
                    <a:pt x="355" y="885"/>
                    <a:pt x="368" y="885"/>
                  </a:cubicBezTo>
                  <a:cubicBezTo>
                    <a:pt x="442" y="885"/>
                    <a:pt x="516" y="885"/>
                    <a:pt x="589" y="885"/>
                  </a:cubicBezTo>
                  <a:cubicBezTo>
                    <a:pt x="620" y="885"/>
                    <a:pt x="632" y="856"/>
                    <a:pt x="645" y="837"/>
                  </a:cubicBezTo>
                  <a:cubicBezTo>
                    <a:pt x="645" y="684"/>
                    <a:pt x="645" y="532"/>
                    <a:pt x="645" y="380"/>
                  </a:cubicBezTo>
                  <a:cubicBezTo>
                    <a:pt x="631" y="385"/>
                    <a:pt x="590" y="368"/>
                    <a:pt x="582" y="391"/>
                  </a:cubicBezTo>
                  <a:cubicBezTo>
                    <a:pt x="577" y="401"/>
                    <a:pt x="582" y="573"/>
                    <a:pt x="582" y="608"/>
                  </a:cubicBezTo>
                  <a:cubicBezTo>
                    <a:pt x="582" y="643"/>
                    <a:pt x="592" y="822"/>
                    <a:pt x="567" y="822"/>
                  </a:cubicBezTo>
                  <a:cubicBezTo>
                    <a:pt x="507" y="822"/>
                    <a:pt x="447" y="822"/>
                    <a:pt x="387" y="822"/>
                  </a:cubicBezTo>
                  <a:cubicBezTo>
                    <a:pt x="368" y="822"/>
                    <a:pt x="376" y="760"/>
                    <a:pt x="376" y="741"/>
                  </a:cubicBezTo>
                  <a:cubicBezTo>
                    <a:pt x="376" y="710"/>
                    <a:pt x="376" y="679"/>
                    <a:pt x="376" y="649"/>
                  </a:cubicBezTo>
                  <a:cubicBezTo>
                    <a:pt x="376" y="565"/>
                    <a:pt x="376" y="551"/>
                    <a:pt x="324" y="516"/>
                  </a:cubicBezTo>
                  <a:cubicBezTo>
                    <a:pt x="300" y="516"/>
                    <a:pt x="301" y="509"/>
                    <a:pt x="280" y="509"/>
                  </a:cubicBezTo>
                  <a:cubicBezTo>
                    <a:pt x="209" y="509"/>
                    <a:pt x="137" y="509"/>
                    <a:pt x="66" y="509"/>
                  </a:cubicBezTo>
                  <a:cubicBezTo>
                    <a:pt x="66" y="398"/>
                    <a:pt x="66" y="287"/>
                    <a:pt x="66" y="177"/>
                  </a:cubicBezTo>
                  <a:cubicBezTo>
                    <a:pt x="66" y="168"/>
                    <a:pt x="69" y="169"/>
                    <a:pt x="74" y="162"/>
                  </a:cubicBezTo>
                  <a:cubicBezTo>
                    <a:pt x="155" y="162"/>
                    <a:pt x="236" y="162"/>
                    <a:pt x="317" y="162"/>
                  </a:cubicBezTo>
                  <a:cubicBezTo>
                    <a:pt x="333" y="151"/>
                    <a:pt x="375" y="115"/>
                    <a:pt x="376" y="92"/>
                  </a:cubicBezTo>
                  <a:cubicBezTo>
                    <a:pt x="274" y="92"/>
                    <a:pt x="172" y="92"/>
                    <a:pt x="70" y="92"/>
                  </a:cubicBezTo>
                  <a:cubicBezTo>
                    <a:pt x="42" y="92"/>
                    <a:pt x="0" y="131"/>
                    <a:pt x="0" y="155"/>
                  </a:cubicBezTo>
                  <a:close/>
                  <a:moveTo>
                    <a:pt x="505" y="215"/>
                  </a:moveTo>
                  <a:lnTo>
                    <a:pt x="538" y="182"/>
                  </a:lnTo>
                  <a:lnTo>
                    <a:pt x="505" y="149"/>
                  </a:lnTo>
                  <a:cubicBezTo>
                    <a:pt x="504" y="148"/>
                    <a:pt x="504" y="146"/>
                    <a:pt x="505" y="145"/>
                  </a:cubicBezTo>
                  <a:lnTo>
                    <a:pt x="527" y="123"/>
                  </a:lnTo>
                  <a:cubicBezTo>
                    <a:pt x="528" y="122"/>
                    <a:pt x="530" y="122"/>
                    <a:pt x="531" y="123"/>
                  </a:cubicBezTo>
                  <a:lnTo>
                    <a:pt x="564" y="156"/>
                  </a:lnTo>
                  <a:lnTo>
                    <a:pt x="597" y="123"/>
                  </a:lnTo>
                  <a:cubicBezTo>
                    <a:pt x="599" y="122"/>
                    <a:pt x="601" y="122"/>
                    <a:pt x="602" y="123"/>
                  </a:cubicBezTo>
                  <a:lnTo>
                    <a:pt x="624" y="145"/>
                  </a:lnTo>
                  <a:cubicBezTo>
                    <a:pt x="625" y="146"/>
                    <a:pt x="625" y="148"/>
                    <a:pt x="624" y="149"/>
                  </a:cubicBezTo>
                  <a:lnTo>
                    <a:pt x="591" y="182"/>
                  </a:lnTo>
                  <a:lnTo>
                    <a:pt x="624" y="215"/>
                  </a:lnTo>
                  <a:cubicBezTo>
                    <a:pt x="625" y="217"/>
                    <a:pt x="625" y="219"/>
                    <a:pt x="624" y="220"/>
                  </a:cubicBezTo>
                  <a:lnTo>
                    <a:pt x="602" y="242"/>
                  </a:lnTo>
                  <a:cubicBezTo>
                    <a:pt x="601" y="243"/>
                    <a:pt x="599" y="243"/>
                    <a:pt x="597" y="242"/>
                  </a:cubicBezTo>
                  <a:lnTo>
                    <a:pt x="564" y="209"/>
                  </a:lnTo>
                  <a:lnTo>
                    <a:pt x="531" y="242"/>
                  </a:lnTo>
                  <a:cubicBezTo>
                    <a:pt x="530" y="243"/>
                    <a:pt x="528" y="243"/>
                    <a:pt x="527" y="242"/>
                  </a:cubicBezTo>
                  <a:lnTo>
                    <a:pt x="505" y="220"/>
                  </a:lnTo>
                  <a:cubicBezTo>
                    <a:pt x="504" y="219"/>
                    <a:pt x="504" y="217"/>
                    <a:pt x="505" y="215"/>
                  </a:cubicBezTo>
                  <a:close/>
                  <a:moveTo>
                    <a:pt x="780" y="332"/>
                  </a:moveTo>
                  <a:lnTo>
                    <a:pt x="944" y="496"/>
                  </a:lnTo>
                  <a:cubicBezTo>
                    <a:pt x="957" y="509"/>
                    <a:pt x="957" y="530"/>
                    <a:pt x="944" y="543"/>
                  </a:cubicBezTo>
                  <a:lnTo>
                    <a:pt x="925" y="562"/>
                  </a:lnTo>
                  <a:cubicBezTo>
                    <a:pt x="912" y="575"/>
                    <a:pt x="891" y="575"/>
                    <a:pt x="878" y="562"/>
                  </a:cubicBezTo>
                  <a:lnTo>
                    <a:pt x="714" y="398"/>
                  </a:lnTo>
                  <a:lnTo>
                    <a:pt x="780" y="332"/>
                  </a:lnTo>
                  <a:close/>
                  <a:moveTo>
                    <a:pt x="447" y="65"/>
                  </a:moveTo>
                  <a:cubicBezTo>
                    <a:pt x="512" y="0"/>
                    <a:pt x="617" y="0"/>
                    <a:pt x="682" y="65"/>
                  </a:cubicBezTo>
                  <a:cubicBezTo>
                    <a:pt x="740" y="123"/>
                    <a:pt x="747" y="213"/>
                    <a:pt x="701" y="278"/>
                  </a:cubicBezTo>
                  <a:lnTo>
                    <a:pt x="754" y="331"/>
                  </a:lnTo>
                  <a:cubicBezTo>
                    <a:pt x="756" y="333"/>
                    <a:pt x="756" y="337"/>
                    <a:pt x="754" y="339"/>
                  </a:cubicBezTo>
                  <a:lnTo>
                    <a:pt x="721" y="372"/>
                  </a:lnTo>
                  <a:cubicBezTo>
                    <a:pt x="719" y="374"/>
                    <a:pt x="715" y="374"/>
                    <a:pt x="713" y="372"/>
                  </a:cubicBezTo>
                  <a:lnTo>
                    <a:pt x="660" y="319"/>
                  </a:lnTo>
                  <a:cubicBezTo>
                    <a:pt x="595" y="364"/>
                    <a:pt x="505" y="358"/>
                    <a:pt x="447" y="300"/>
                  </a:cubicBezTo>
                  <a:cubicBezTo>
                    <a:pt x="382" y="235"/>
                    <a:pt x="382" y="130"/>
                    <a:pt x="447" y="65"/>
                  </a:cubicBezTo>
                  <a:close/>
                  <a:moveTo>
                    <a:pt x="486" y="104"/>
                  </a:moveTo>
                  <a:cubicBezTo>
                    <a:pt x="529" y="60"/>
                    <a:pt x="600" y="60"/>
                    <a:pt x="643" y="104"/>
                  </a:cubicBezTo>
                  <a:cubicBezTo>
                    <a:pt x="687" y="147"/>
                    <a:pt x="687" y="218"/>
                    <a:pt x="643" y="261"/>
                  </a:cubicBezTo>
                  <a:cubicBezTo>
                    <a:pt x="600" y="305"/>
                    <a:pt x="529" y="305"/>
                    <a:pt x="486" y="261"/>
                  </a:cubicBezTo>
                  <a:cubicBezTo>
                    <a:pt x="442" y="218"/>
                    <a:pt x="442" y="147"/>
                    <a:pt x="486" y="104"/>
                  </a:cubicBezTo>
                  <a:close/>
                  <a:moveTo>
                    <a:pt x="306" y="770"/>
                  </a:moveTo>
                  <a:cubicBezTo>
                    <a:pt x="304" y="706"/>
                    <a:pt x="303" y="643"/>
                    <a:pt x="302" y="579"/>
                  </a:cubicBezTo>
                  <a:cubicBezTo>
                    <a:pt x="241" y="579"/>
                    <a:pt x="179" y="579"/>
                    <a:pt x="118" y="579"/>
                  </a:cubicBezTo>
                  <a:cubicBezTo>
                    <a:pt x="117" y="580"/>
                    <a:pt x="116" y="581"/>
                    <a:pt x="115" y="581"/>
                  </a:cubicBezTo>
                  <a:cubicBezTo>
                    <a:pt x="179" y="644"/>
                    <a:pt x="242" y="707"/>
                    <a:pt x="306" y="770"/>
                  </a:cubicBezTo>
                  <a:close/>
                  <a:moveTo>
                    <a:pt x="110" y="225"/>
                  </a:moveTo>
                  <a:cubicBezTo>
                    <a:pt x="110" y="233"/>
                    <a:pt x="110" y="242"/>
                    <a:pt x="110" y="250"/>
                  </a:cubicBezTo>
                  <a:cubicBezTo>
                    <a:pt x="110" y="259"/>
                    <a:pt x="116" y="265"/>
                    <a:pt x="125" y="265"/>
                  </a:cubicBezTo>
                  <a:cubicBezTo>
                    <a:pt x="209" y="265"/>
                    <a:pt x="292" y="265"/>
                    <a:pt x="376" y="265"/>
                  </a:cubicBezTo>
                  <a:cubicBezTo>
                    <a:pt x="399" y="265"/>
                    <a:pt x="394" y="228"/>
                    <a:pt x="387" y="214"/>
                  </a:cubicBezTo>
                  <a:cubicBezTo>
                    <a:pt x="338" y="214"/>
                    <a:pt x="288" y="214"/>
                    <a:pt x="239" y="214"/>
                  </a:cubicBezTo>
                  <a:cubicBezTo>
                    <a:pt x="209" y="214"/>
                    <a:pt x="110" y="206"/>
                    <a:pt x="110" y="225"/>
                  </a:cubicBezTo>
                  <a:close/>
                  <a:moveTo>
                    <a:pt x="110" y="405"/>
                  </a:moveTo>
                  <a:cubicBezTo>
                    <a:pt x="110" y="416"/>
                    <a:pt x="110" y="427"/>
                    <a:pt x="110" y="439"/>
                  </a:cubicBezTo>
                  <a:cubicBezTo>
                    <a:pt x="110" y="447"/>
                    <a:pt x="113" y="450"/>
                    <a:pt x="121" y="450"/>
                  </a:cubicBezTo>
                  <a:cubicBezTo>
                    <a:pt x="211" y="450"/>
                    <a:pt x="301" y="450"/>
                    <a:pt x="390" y="450"/>
                  </a:cubicBezTo>
                  <a:cubicBezTo>
                    <a:pt x="392" y="440"/>
                    <a:pt x="400" y="402"/>
                    <a:pt x="379" y="402"/>
                  </a:cubicBezTo>
                  <a:cubicBezTo>
                    <a:pt x="296" y="402"/>
                    <a:pt x="212" y="402"/>
                    <a:pt x="129" y="402"/>
                  </a:cubicBezTo>
                  <a:cubicBezTo>
                    <a:pt x="123" y="402"/>
                    <a:pt x="115" y="404"/>
                    <a:pt x="110" y="405"/>
                  </a:cubicBezTo>
                  <a:close/>
                  <a:moveTo>
                    <a:pt x="110" y="328"/>
                  </a:moveTo>
                  <a:cubicBezTo>
                    <a:pt x="110" y="333"/>
                    <a:pt x="110" y="338"/>
                    <a:pt x="110" y="343"/>
                  </a:cubicBezTo>
                  <a:cubicBezTo>
                    <a:pt x="110" y="351"/>
                    <a:pt x="113" y="351"/>
                    <a:pt x="118" y="357"/>
                  </a:cubicBezTo>
                  <a:cubicBezTo>
                    <a:pt x="205" y="357"/>
                    <a:pt x="292" y="357"/>
                    <a:pt x="379" y="357"/>
                  </a:cubicBezTo>
                  <a:cubicBezTo>
                    <a:pt x="384" y="355"/>
                    <a:pt x="389" y="353"/>
                    <a:pt x="394" y="350"/>
                  </a:cubicBezTo>
                  <a:cubicBezTo>
                    <a:pt x="394" y="344"/>
                    <a:pt x="394" y="338"/>
                    <a:pt x="394" y="332"/>
                  </a:cubicBezTo>
                  <a:cubicBezTo>
                    <a:pt x="394" y="320"/>
                    <a:pt x="390" y="317"/>
                    <a:pt x="387" y="309"/>
                  </a:cubicBezTo>
                  <a:cubicBezTo>
                    <a:pt x="336" y="309"/>
                    <a:pt x="286" y="309"/>
                    <a:pt x="236" y="309"/>
                  </a:cubicBezTo>
                  <a:cubicBezTo>
                    <a:pt x="211" y="309"/>
                    <a:pt x="187" y="309"/>
                    <a:pt x="162" y="309"/>
                  </a:cubicBezTo>
                  <a:cubicBezTo>
                    <a:pt x="131" y="310"/>
                    <a:pt x="110" y="299"/>
                    <a:pt x="110" y="328"/>
                  </a:cubicBez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>
              <a:noFill/>
            </a:ln>
            <a:extLst/>
          </p:spPr>
          <p:txBody>
            <a:bodyPr/>
            <a:lstStyle/>
            <a:p>
              <a:endParaRPr lang="zh-CN" altLang="en-US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27" name="Rectangle 20"/>
            <p:cNvSpPr>
              <a:spLocks noChangeArrowheads="1"/>
            </p:cNvSpPr>
            <p:nvPr/>
          </p:nvSpPr>
          <p:spPr bwMode="auto">
            <a:xfrm>
              <a:off x="5795963" y="5014914"/>
              <a:ext cx="682669" cy="271280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 lIns="0" tIns="0" r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zh-CN" altLang="en-US" sz="1600" b="1">
                  <a:solidFill>
                    <a:schemeClr val="bg2">
                      <a:lumMod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Part </a:t>
              </a:r>
              <a:r>
                <a:rPr lang="en-US" altLang="zh-CN" sz="1600" b="1">
                  <a:solidFill>
                    <a:schemeClr val="bg2">
                      <a:lumMod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3</a:t>
              </a:r>
              <a:endParaRPr lang="zh-CN" altLang="en-US" b="1">
                <a:solidFill>
                  <a:schemeClr val="bg2">
                    <a:lumMod val="2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8" name="TextBox 58"/>
            <p:cNvSpPr txBox="1">
              <a:spLocks noChangeArrowheads="1"/>
            </p:cNvSpPr>
            <p:nvPr/>
          </p:nvSpPr>
          <p:spPr bwMode="auto">
            <a:xfrm>
              <a:off x="4950620" y="5392300"/>
              <a:ext cx="2266950" cy="5086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lang="zh-CN" altLang="en-US" sz="2400" b="1" smtClean="0">
                  <a:solidFill>
                    <a:schemeClr val="bg2">
                      <a:lumMod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设计与实现</a:t>
              </a:r>
              <a:endParaRPr lang="zh-CN" altLang="en-US" sz="2400" b="1" dirty="0">
                <a:solidFill>
                  <a:schemeClr val="bg2">
                    <a:lumMod val="2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6876432" y="4141763"/>
            <a:ext cx="2151368" cy="1626961"/>
            <a:chOff x="7529125" y="4236140"/>
            <a:chExt cx="2266950" cy="1692692"/>
          </a:xfrm>
        </p:grpSpPr>
        <p:sp>
          <p:nvSpPr>
            <p:cNvPr id="30" name="Freeform 11"/>
            <p:cNvSpPr>
              <a:spLocks noEditPoints="1"/>
            </p:cNvSpPr>
            <p:nvPr/>
          </p:nvSpPr>
          <p:spPr bwMode="auto">
            <a:xfrm>
              <a:off x="8174736" y="4236140"/>
              <a:ext cx="790575" cy="684212"/>
            </a:xfrm>
            <a:custGeom>
              <a:avLst/>
              <a:gdLst>
                <a:gd name="T0" fmla="*/ 491191 w 948"/>
                <a:gd name="T1" fmla="*/ 144445 h 810"/>
                <a:gd name="T2" fmla="*/ 472844 w 948"/>
                <a:gd name="T3" fmla="*/ 187525 h 810"/>
                <a:gd name="T4" fmla="*/ 447826 w 948"/>
                <a:gd name="T5" fmla="*/ 207798 h 810"/>
                <a:gd name="T6" fmla="*/ 429479 w 948"/>
                <a:gd name="T7" fmla="*/ 213711 h 810"/>
                <a:gd name="T8" fmla="*/ 406963 w 948"/>
                <a:gd name="T9" fmla="*/ 215400 h 810"/>
                <a:gd name="T10" fmla="*/ 372771 w 948"/>
                <a:gd name="T11" fmla="*/ 204419 h 810"/>
                <a:gd name="T12" fmla="*/ 351089 w 948"/>
                <a:gd name="T13" fmla="*/ 184146 h 810"/>
                <a:gd name="T14" fmla="*/ 336912 w 948"/>
                <a:gd name="T15" fmla="*/ 152892 h 810"/>
                <a:gd name="T16" fmla="*/ 335244 w 948"/>
                <a:gd name="T17" fmla="*/ 130929 h 810"/>
                <a:gd name="T18" fmla="*/ 345251 w 948"/>
                <a:gd name="T19" fmla="*/ 97986 h 810"/>
                <a:gd name="T20" fmla="*/ 363598 w 948"/>
                <a:gd name="T21" fmla="*/ 75179 h 810"/>
                <a:gd name="T22" fmla="*/ 392786 w 948"/>
                <a:gd name="T23" fmla="*/ 59974 h 810"/>
                <a:gd name="T24" fmla="*/ 415302 w 948"/>
                <a:gd name="T25" fmla="*/ 57440 h 810"/>
                <a:gd name="T26" fmla="*/ 443656 w 948"/>
                <a:gd name="T27" fmla="*/ 64198 h 810"/>
                <a:gd name="T28" fmla="*/ 471176 w 948"/>
                <a:gd name="T29" fmla="*/ 84471 h 810"/>
                <a:gd name="T30" fmla="*/ 487021 w 948"/>
                <a:gd name="T31" fmla="*/ 111501 h 810"/>
                <a:gd name="T32" fmla="*/ 513707 w 948"/>
                <a:gd name="T33" fmla="*/ 96297 h 810"/>
                <a:gd name="T34" fmla="*/ 318565 w 948"/>
                <a:gd name="T35" fmla="*/ 39701 h 810"/>
                <a:gd name="T36" fmla="*/ 370269 w 948"/>
                <a:gd name="T37" fmla="*/ 238207 h 810"/>
                <a:gd name="T38" fmla="*/ 547898 w 948"/>
                <a:gd name="T39" fmla="*/ 137687 h 810"/>
                <a:gd name="T40" fmla="*/ 371103 w 948"/>
                <a:gd name="T41" fmla="*/ 489085 h 810"/>
                <a:gd name="T42" fmla="*/ 321901 w 948"/>
                <a:gd name="T43" fmla="*/ 554972 h 810"/>
                <a:gd name="T44" fmla="*/ 269363 w 948"/>
                <a:gd name="T45" fmla="*/ 578624 h 810"/>
                <a:gd name="T46" fmla="*/ 234337 w 948"/>
                <a:gd name="T47" fmla="*/ 582003 h 810"/>
                <a:gd name="T48" fmla="*/ 194308 w 948"/>
                <a:gd name="T49" fmla="*/ 574400 h 810"/>
                <a:gd name="T50" fmla="*/ 140102 w 948"/>
                <a:gd name="T51" fmla="*/ 539767 h 810"/>
                <a:gd name="T52" fmla="*/ 110914 w 948"/>
                <a:gd name="T53" fmla="*/ 495843 h 810"/>
                <a:gd name="T54" fmla="*/ 100073 w 948"/>
                <a:gd name="T55" fmla="*/ 435024 h 810"/>
                <a:gd name="T56" fmla="*/ 107578 w 948"/>
                <a:gd name="T57" fmla="*/ 395322 h 810"/>
                <a:gd name="T58" fmla="*/ 138434 w 948"/>
                <a:gd name="T59" fmla="*/ 343795 h 810"/>
                <a:gd name="T60" fmla="*/ 180965 w 948"/>
                <a:gd name="T61" fmla="*/ 313386 h 810"/>
                <a:gd name="T62" fmla="*/ 238507 w 948"/>
                <a:gd name="T63" fmla="*/ 299871 h 810"/>
                <a:gd name="T64" fmla="*/ 278536 w 948"/>
                <a:gd name="T65" fmla="*/ 305784 h 810"/>
                <a:gd name="T66" fmla="*/ 323569 w 948"/>
                <a:gd name="T67" fmla="*/ 328591 h 810"/>
                <a:gd name="T68" fmla="*/ 363598 w 948"/>
                <a:gd name="T69" fmla="*/ 376739 h 810"/>
                <a:gd name="T70" fmla="*/ 378609 w 948"/>
                <a:gd name="T71" fmla="*/ 430800 h 810"/>
                <a:gd name="T72" fmla="*/ 431981 w 948"/>
                <a:gd name="T73" fmla="*/ 415595 h 810"/>
                <a:gd name="T74" fmla="*/ 118419 w 948"/>
                <a:gd name="T75" fmla="*/ 230605 h 810"/>
                <a:gd name="T76" fmla="*/ 120921 w 948"/>
                <a:gd name="T77" fmla="*/ 596363 h 810"/>
                <a:gd name="T78" fmla="*/ 472010 w 948"/>
                <a:gd name="T79" fmla="*/ 503445 h 810"/>
                <a:gd name="T80" fmla="*/ 714686 w 948"/>
                <a:gd name="T81" fmla="*/ 410527 h 810"/>
                <a:gd name="T82" fmla="*/ 679661 w 948"/>
                <a:gd name="T83" fmla="*/ 456986 h 810"/>
                <a:gd name="T84" fmla="*/ 642968 w 948"/>
                <a:gd name="T85" fmla="*/ 473880 h 810"/>
                <a:gd name="T86" fmla="*/ 618783 w 948"/>
                <a:gd name="T87" fmla="*/ 475570 h 810"/>
                <a:gd name="T88" fmla="*/ 590429 w 948"/>
                <a:gd name="T89" fmla="*/ 470501 h 810"/>
                <a:gd name="T90" fmla="*/ 552902 w 948"/>
                <a:gd name="T91" fmla="*/ 446005 h 810"/>
                <a:gd name="T92" fmla="*/ 532054 w 948"/>
                <a:gd name="T93" fmla="*/ 415595 h 810"/>
                <a:gd name="T94" fmla="*/ 524548 w 948"/>
                <a:gd name="T95" fmla="*/ 372515 h 810"/>
                <a:gd name="T96" fmla="*/ 529552 w 948"/>
                <a:gd name="T97" fmla="*/ 344640 h 810"/>
                <a:gd name="T98" fmla="*/ 551234 w 948"/>
                <a:gd name="T99" fmla="*/ 308318 h 810"/>
                <a:gd name="T100" fmla="*/ 581256 w 948"/>
                <a:gd name="T101" fmla="*/ 287200 h 810"/>
                <a:gd name="T102" fmla="*/ 621285 w 948"/>
                <a:gd name="T103" fmla="*/ 277908 h 810"/>
                <a:gd name="T104" fmla="*/ 649639 w 948"/>
                <a:gd name="T105" fmla="*/ 281287 h 810"/>
                <a:gd name="T106" fmla="*/ 681329 w 948"/>
                <a:gd name="T107" fmla="*/ 298181 h 810"/>
                <a:gd name="T108" fmla="*/ 709683 w 948"/>
                <a:gd name="T109" fmla="*/ 331970 h 810"/>
                <a:gd name="T110" fmla="*/ 719690 w 948"/>
                <a:gd name="T111" fmla="*/ 369981 h 810"/>
                <a:gd name="T112" fmla="*/ 757217 w 948"/>
                <a:gd name="T113" fmla="*/ 359000 h 810"/>
                <a:gd name="T114" fmla="*/ 537057 w 948"/>
                <a:gd name="T115" fmla="*/ 228915 h 810"/>
                <a:gd name="T116" fmla="*/ 539559 w 948"/>
                <a:gd name="T117" fmla="*/ 485706 h 810"/>
                <a:gd name="T118" fmla="*/ 785571 w 948"/>
                <a:gd name="T119" fmla="*/ 420664 h 810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948" h="810">
                  <a:moveTo>
                    <a:pt x="588" y="151"/>
                  </a:moveTo>
                  <a:cubicBezTo>
                    <a:pt x="588" y="151"/>
                    <a:pt x="588" y="152"/>
                    <a:pt x="588" y="152"/>
                  </a:cubicBezTo>
                  <a:cubicBezTo>
                    <a:pt x="588" y="153"/>
                    <a:pt x="589" y="154"/>
                    <a:pt x="589" y="155"/>
                  </a:cubicBezTo>
                  <a:cubicBezTo>
                    <a:pt x="589" y="156"/>
                    <a:pt x="589" y="156"/>
                    <a:pt x="589" y="157"/>
                  </a:cubicBezTo>
                  <a:cubicBezTo>
                    <a:pt x="589" y="158"/>
                    <a:pt x="589" y="159"/>
                    <a:pt x="589" y="161"/>
                  </a:cubicBezTo>
                  <a:cubicBezTo>
                    <a:pt x="589" y="161"/>
                    <a:pt x="589" y="161"/>
                    <a:pt x="589" y="161"/>
                  </a:cubicBezTo>
                  <a:cubicBezTo>
                    <a:pt x="589" y="162"/>
                    <a:pt x="589" y="164"/>
                    <a:pt x="589" y="165"/>
                  </a:cubicBezTo>
                  <a:cubicBezTo>
                    <a:pt x="589" y="165"/>
                    <a:pt x="589" y="166"/>
                    <a:pt x="589" y="166"/>
                  </a:cubicBezTo>
                  <a:cubicBezTo>
                    <a:pt x="589" y="167"/>
                    <a:pt x="589" y="168"/>
                    <a:pt x="589" y="169"/>
                  </a:cubicBezTo>
                  <a:cubicBezTo>
                    <a:pt x="589" y="170"/>
                    <a:pt x="589" y="170"/>
                    <a:pt x="589" y="171"/>
                  </a:cubicBezTo>
                  <a:cubicBezTo>
                    <a:pt x="588" y="178"/>
                    <a:pt x="586" y="185"/>
                    <a:pt x="584" y="191"/>
                  </a:cubicBezTo>
                  <a:cubicBezTo>
                    <a:pt x="584" y="192"/>
                    <a:pt x="583" y="193"/>
                    <a:pt x="583" y="194"/>
                  </a:cubicBezTo>
                  <a:cubicBezTo>
                    <a:pt x="583" y="195"/>
                    <a:pt x="583" y="195"/>
                    <a:pt x="583" y="195"/>
                  </a:cubicBezTo>
                  <a:cubicBezTo>
                    <a:pt x="583" y="196"/>
                    <a:pt x="582" y="197"/>
                    <a:pt x="582" y="198"/>
                  </a:cubicBezTo>
                  <a:cubicBezTo>
                    <a:pt x="582" y="198"/>
                    <a:pt x="582" y="198"/>
                    <a:pt x="582" y="198"/>
                  </a:cubicBezTo>
                  <a:cubicBezTo>
                    <a:pt x="580" y="201"/>
                    <a:pt x="579" y="204"/>
                    <a:pt x="577" y="207"/>
                  </a:cubicBezTo>
                  <a:cubicBezTo>
                    <a:pt x="577" y="207"/>
                    <a:pt x="577" y="207"/>
                    <a:pt x="577" y="208"/>
                  </a:cubicBezTo>
                  <a:cubicBezTo>
                    <a:pt x="577" y="208"/>
                    <a:pt x="576" y="209"/>
                    <a:pt x="575" y="210"/>
                  </a:cubicBezTo>
                  <a:cubicBezTo>
                    <a:pt x="575" y="210"/>
                    <a:pt x="575" y="211"/>
                    <a:pt x="575" y="211"/>
                  </a:cubicBezTo>
                  <a:cubicBezTo>
                    <a:pt x="573" y="215"/>
                    <a:pt x="570" y="218"/>
                    <a:pt x="567" y="222"/>
                  </a:cubicBezTo>
                  <a:cubicBezTo>
                    <a:pt x="567" y="222"/>
                    <a:pt x="567" y="222"/>
                    <a:pt x="567" y="222"/>
                  </a:cubicBezTo>
                  <a:cubicBezTo>
                    <a:pt x="566" y="223"/>
                    <a:pt x="566" y="224"/>
                    <a:pt x="565" y="224"/>
                  </a:cubicBezTo>
                  <a:cubicBezTo>
                    <a:pt x="565" y="224"/>
                    <a:pt x="565" y="225"/>
                    <a:pt x="565" y="225"/>
                  </a:cubicBezTo>
                  <a:cubicBezTo>
                    <a:pt x="562" y="227"/>
                    <a:pt x="560" y="230"/>
                    <a:pt x="558" y="232"/>
                  </a:cubicBezTo>
                  <a:cubicBezTo>
                    <a:pt x="558" y="232"/>
                    <a:pt x="557" y="232"/>
                    <a:pt x="557" y="232"/>
                  </a:cubicBezTo>
                  <a:cubicBezTo>
                    <a:pt x="557" y="233"/>
                    <a:pt x="556" y="233"/>
                    <a:pt x="555" y="234"/>
                  </a:cubicBezTo>
                  <a:cubicBezTo>
                    <a:pt x="555" y="234"/>
                    <a:pt x="555" y="234"/>
                    <a:pt x="554" y="234"/>
                  </a:cubicBezTo>
                  <a:cubicBezTo>
                    <a:pt x="554" y="235"/>
                    <a:pt x="553" y="236"/>
                    <a:pt x="552" y="236"/>
                  </a:cubicBezTo>
                  <a:cubicBezTo>
                    <a:pt x="547" y="240"/>
                    <a:pt x="543" y="243"/>
                    <a:pt x="537" y="246"/>
                  </a:cubicBezTo>
                  <a:cubicBezTo>
                    <a:pt x="536" y="246"/>
                    <a:pt x="535" y="247"/>
                    <a:pt x="534" y="247"/>
                  </a:cubicBezTo>
                  <a:cubicBezTo>
                    <a:pt x="533" y="247"/>
                    <a:pt x="533" y="248"/>
                    <a:pt x="532" y="248"/>
                  </a:cubicBezTo>
                  <a:cubicBezTo>
                    <a:pt x="532" y="248"/>
                    <a:pt x="531" y="249"/>
                    <a:pt x="530" y="249"/>
                  </a:cubicBezTo>
                  <a:cubicBezTo>
                    <a:pt x="529" y="249"/>
                    <a:pt x="529" y="249"/>
                    <a:pt x="528" y="249"/>
                  </a:cubicBezTo>
                  <a:cubicBezTo>
                    <a:pt x="527" y="250"/>
                    <a:pt x="526" y="250"/>
                    <a:pt x="525" y="251"/>
                  </a:cubicBezTo>
                  <a:cubicBezTo>
                    <a:pt x="525" y="251"/>
                    <a:pt x="525" y="251"/>
                    <a:pt x="525" y="251"/>
                  </a:cubicBezTo>
                  <a:cubicBezTo>
                    <a:pt x="523" y="251"/>
                    <a:pt x="522" y="252"/>
                    <a:pt x="520" y="252"/>
                  </a:cubicBezTo>
                  <a:cubicBezTo>
                    <a:pt x="520" y="252"/>
                    <a:pt x="520" y="252"/>
                    <a:pt x="519" y="252"/>
                  </a:cubicBezTo>
                  <a:cubicBezTo>
                    <a:pt x="518" y="253"/>
                    <a:pt x="517" y="253"/>
                    <a:pt x="516" y="253"/>
                  </a:cubicBezTo>
                  <a:cubicBezTo>
                    <a:pt x="516" y="253"/>
                    <a:pt x="515" y="253"/>
                    <a:pt x="515" y="253"/>
                  </a:cubicBezTo>
                  <a:cubicBezTo>
                    <a:pt x="514" y="254"/>
                    <a:pt x="512" y="254"/>
                    <a:pt x="511" y="254"/>
                  </a:cubicBezTo>
                  <a:cubicBezTo>
                    <a:pt x="509" y="254"/>
                    <a:pt x="508" y="255"/>
                    <a:pt x="506" y="255"/>
                  </a:cubicBezTo>
                  <a:cubicBezTo>
                    <a:pt x="506" y="255"/>
                    <a:pt x="506" y="255"/>
                    <a:pt x="505" y="255"/>
                  </a:cubicBezTo>
                  <a:cubicBezTo>
                    <a:pt x="504" y="255"/>
                    <a:pt x="503" y="255"/>
                    <a:pt x="502" y="255"/>
                  </a:cubicBezTo>
                  <a:cubicBezTo>
                    <a:pt x="502" y="255"/>
                    <a:pt x="501" y="255"/>
                    <a:pt x="501" y="255"/>
                  </a:cubicBezTo>
                  <a:cubicBezTo>
                    <a:pt x="499" y="255"/>
                    <a:pt x="498" y="255"/>
                    <a:pt x="496" y="255"/>
                  </a:cubicBezTo>
                  <a:cubicBezTo>
                    <a:pt x="496" y="255"/>
                    <a:pt x="496" y="255"/>
                    <a:pt x="496" y="255"/>
                  </a:cubicBezTo>
                  <a:cubicBezTo>
                    <a:pt x="495" y="255"/>
                    <a:pt x="494" y="255"/>
                    <a:pt x="492" y="255"/>
                  </a:cubicBezTo>
                  <a:cubicBezTo>
                    <a:pt x="492" y="255"/>
                    <a:pt x="491" y="255"/>
                    <a:pt x="491" y="255"/>
                  </a:cubicBezTo>
                  <a:cubicBezTo>
                    <a:pt x="490" y="255"/>
                    <a:pt x="489" y="255"/>
                    <a:pt x="488" y="255"/>
                  </a:cubicBezTo>
                  <a:cubicBezTo>
                    <a:pt x="488" y="255"/>
                    <a:pt x="487" y="255"/>
                    <a:pt x="487" y="255"/>
                  </a:cubicBezTo>
                  <a:cubicBezTo>
                    <a:pt x="485" y="255"/>
                    <a:pt x="484" y="255"/>
                    <a:pt x="483" y="255"/>
                  </a:cubicBezTo>
                  <a:cubicBezTo>
                    <a:pt x="477" y="254"/>
                    <a:pt x="471" y="253"/>
                    <a:pt x="466" y="251"/>
                  </a:cubicBezTo>
                  <a:cubicBezTo>
                    <a:pt x="465" y="250"/>
                    <a:pt x="464" y="250"/>
                    <a:pt x="463" y="250"/>
                  </a:cubicBezTo>
                  <a:cubicBezTo>
                    <a:pt x="463" y="250"/>
                    <a:pt x="462" y="250"/>
                    <a:pt x="462" y="249"/>
                  </a:cubicBezTo>
                  <a:cubicBezTo>
                    <a:pt x="461" y="249"/>
                    <a:pt x="460" y="249"/>
                    <a:pt x="459" y="248"/>
                  </a:cubicBezTo>
                  <a:cubicBezTo>
                    <a:pt x="459" y="248"/>
                    <a:pt x="459" y="248"/>
                    <a:pt x="459" y="248"/>
                  </a:cubicBezTo>
                  <a:cubicBezTo>
                    <a:pt x="456" y="247"/>
                    <a:pt x="453" y="245"/>
                    <a:pt x="450" y="244"/>
                  </a:cubicBezTo>
                  <a:cubicBezTo>
                    <a:pt x="450" y="244"/>
                    <a:pt x="450" y="244"/>
                    <a:pt x="450" y="244"/>
                  </a:cubicBezTo>
                  <a:cubicBezTo>
                    <a:pt x="449" y="243"/>
                    <a:pt x="448" y="243"/>
                    <a:pt x="447" y="242"/>
                  </a:cubicBezTo>
                  <a:cubicBezTo>
                    <a:pt x="447" y="242"/>
                    <a:pt x="447" y="242"/>
                    <a:pt x="446" y="242"/>
                  </a:cubicBezTo>
                  <a:cubicBezTo>
                    <a:pt x="443" y="239"/>
                    <a:pt x="439" y="237"/>
                    <a:pt x="436" y="234"/>
                  </a:cubicBezTo>
                  <a:cubicBezTo>
                    <a:pt x="435" y="234"/>
                    <a:pt x="435" y="234"/>
                    <a:pt x="435" y="234"/>
                  </a:cubicBezTo>
                  <a:cubicBezTo>
                    <a:pt x="434" y="233"/>
                    <a:pt x="434" y="232"/>
                    <a:pt x="433" y="232"/>
                  </a:cubicBezTo>
                  <a:cubicBezTo>
                    <a:pt x="433" y="231"/>
                    <a:pt x="433" y="231"/>
                    <a:pt x="432" y="231"/>
                  </a:cubicBezTo>
                  <a:cubicBezTo>
                    <a:pt x="430" y="229"/>
                    <a:pt x="428" y="227"/>
                    <a:pt x="425" y="224"/>
                  </a:cubicBezTo>
                  <a:cubicBezTo>
                    <a:pt x="425" y="224"/>
                    <a:pt x="425" y="224"/>
                    <a:pt x="425" y="224"/>
                  </a:cubicBezTo>
                  <a:cubicBezTo>
                    <a:pt x="425" y="223"/>
                    <a:pt x="424" y="222"/>
                    <a:pt x="423" y="222"/>
                  </a:cubicBezTo>
                  <a:cubicBezTo>
                    <a:pt x="423" y="221"/>
                    <a:pt x="423" y="221"/>
                    <a:pt x="423" y="221"/>
                  </a:cubicBezTo>
                  <a:cubicBezTo>
                    <a:pt x="422" y="220"/>
                    <a:pt x="421" y="219"/>
                    <a:pt x="421" y="218"/>
                  </a:cubicBezTo>
                  <a:cubicBezTo>
                    <a:pt x="417" y="213"/>
                    <a:pt x="413" y="207"/>
                    <a:pt x="410" y="200"/>
                  </a:cubicBezTo>
                  <a:cubicBezTo>
                    <a:pt x="410" y="200"/>
                    <a:pt x="410" y="199"/>
                    <a:pt x="409" y="199"/>
                  </a:cubicBezTo>
                  <a:cubicBezTo>
                    <a:pt x="409" y="198"/>
                    <a:pt x="409" y="197"/>
                    <a:pt x="408" y="196"/>
                  </a:cubicBezTo>
                  <a:cubicBezTo>
                    <a:pt x="408" y="196"/>
                    <a:pt x="408" y="195"/>
                    <a:pt x="408" y="195"/>
                  </a:cubicBezTo>
                  <a:cubicBezTo>
                    <a:pt x="407" y="194"/>
                    <a:pt x="407" y="193"/>
                    <a:pt x="407" y="191"/>
                  </a:cubicBezTo>
                  <a:cubicBezTo>
                    <a:pt x="406" y="191"/>
                    <a:pt x="406" y="191"/>
                    <a:pt x="406" y="191"/>
                  </a:cubicBezTo>
                  <a:cubicBezTo>
                    <a:pt x="406" y="190"/>
                    <a:pt x="406" y="188"/>
                    <a:pt x="405" y="187"/>
                  </a:cubicBezTo>
                  <a:cubicBezTo>
                    <a:pt x="405" y="187"/>
                    <a:pt x="405" y="186"/>
                    <a:pt x="405" y="186"/>
                  </a:cubicBezTo>
                  <a:cubicBezTo>
                    <a:pt x="405" y="185"/>
                    <a:pt x="404" y="184"/>
                    <a:pt x="404" y="183"/>
                  </a:cubicBezTo>
                  <a:cubicBezTo>
                    <a:pt x="404" y="182"/>
                    <a:pt x="404" y="182"/>
                    <a:pt x="404" y="181"/>
                  </a:cubicBezTo>
                  <a:cubicBezTo>
                    <a:pt x="404" y="180"/>
                    <a:pt x="403" y="179"/>
                    <a:pt x="403" y="177"/>
                  </a:cubicBezTo>
                  <a:cubicBezTo>
                    <a:pt x="403" y="176"/>
                    <a:pt x="403" y="174"/>
                    <a:pt x="402" y="173"/>
                  </a:cubicBezTo>
                  <a:cubicBezTo>
                    <a:pt x="402" y="173"/>
                    <a:pt x="402" y="172"/>
                    <a:pt x="402" y="172"/>
                  </a:cubicBezTo>
                  <a:cubicBezTo>
                    <a:pt x="402" y="171"/>
                    <a:pt x="402" y="170"/>
                    <a:pt x="402" y="169"/>
                  </a:cubicBezTo>
                  <a:cubicBezTo>
                    <a:pt x="402" y="168"/>
                    <a:pt x="402" y="168"/>
                    <a:pt x="402" y="167"/>
                  </a:cubicBezTo>
                  <a:cubicBezTo>
                    <a:pt x="402" y="166"/>
                    <a:pt x="402" y="164"/>
                    <a:pt x="402" y="163"/>
                  </a:cubicBezTo>
                  <a:cubicBezTo>
                    <a:pt x="402" y="163"/>
                    <a:pt x="402" y="163"/>
                    <a:pt x="402" y="163"/>
                  </a:cubicBezTo>
                  <a:cubicBezTo>
                    <a:pt x="402" y="161"/>
                    <a:pt x="402" y="160"/>
                    <a:pt x="402" y="159"/>
                  </a:cubicBezTo>
                  <a:cubicBezTo>
                    <a:pt x="402" y="158"/>
                    <a:pt x="402" y="158"/>
                    <a:pt x="402" y="157"/>
                  </a:cubicBezTo>
                  <a:cubicBezTo>
                    <a:pt x="402" y="156"/>
                    <a:pt x="402" y="156"/>
                    <a:pt x="402" y="155"/>
                  </a:cubicBezTo>
                  <a:cubicBezTo>
                    <a:pt x="402" y="154"/>
                    <a:pt x="402" y="154"/>
                    <a:pt x="402" y="153"/>
                  </a:cubicBezTo>
                  <a:cubicBezTo>
                    <a:pt x="402" y="152"/>
                    <a:pt x="402" y="151"/>
                    <a:pt x="403" y="149"/>
                  </a:cubicBezTo>
                  <a:cubicBezTo>
                    <a:pt x="403" y="149"/>
                    <a:pt x="403" y="149"/>
                    <a:pt x="403" y="149"/>
                  </a:cubicBezTo>
                  <a:cubicBezTo>
                    <a:pt x="403" y="143"/>
                    <a:pt x="405" y="138"/>
                    <a:pt x="406" y="132"/>
                  </a:cubicBezTo>
                  <a:cubicBezTo>
                    <a:pt x="407" y="131"/>
                    <a:pt x="407" y="130"/>
                    <a:pt x="408" y="129"/>
                  </a:cubicBezTo>
                  <a:cubicBezTo>
                    <a:pt x="408" y="129"/>
                    <a:pt x="408" y="129"/>
                    <a:pt x="408" y="129"/>
                  </a:cubicBezTo>
                  <a:cubicBezTo>
                    <a:pt x="408" y="128"/>
                    <a:pt x="409" y="127"/>
                    <a:pt x="409" y="126"/>
                  </a:cubicBezTo>
                  <a:cubicBezTo>
                    <a:pt x="409" y="126"/>
                    <a:pt x="409" y="126"/>
                    <a:pt x="409" y="126"/>
                  </a:cubicBezTo>
                  <a:cubicBezTo>
                    <a:pt x="410" y="123"/>
                    <a:pt x="412" y="120"/>
                    <a:pt x="413" y="117"/>
                  </a:cubicBezTo>
                  <a:cubicBezTo>
                    <a:pt x="413" y="117"/>
                    <a:pt x="414" y="116"/>
                    <a:pt x="414" y="116"/>
                  </a:cubicBezTo>
                  <a:cubicBezTo>
                    <a:pt x="414" y="115"/>
                    <a:pt x="415" y="114"/>
                    <a:pt x="415" y="114"/>
                  </a:cubicBezTo>
                  <a:cubicBezTo>
                    <a:pt x="415" y="113"/>
                    <a:pt x="415" y="113"/>
                    <a:pt x="416" y="113"/>
                  </a:cubicBezTo>
                  <a:cubicBezTo>
                    <a:pt x="418" y="109"/>
                    <a:pt x="420" y="106"/>
                    <a:pt x="423" y="102"/>
                  </a:cubicBezTo>
                  <a:cubicBezTo>
                    <a:pt x="423" y="102"/>
                    <a:pt x="423" y="102"/>
                    <a:pt x="424" y="102"/>
                  </a:cubicBezTo>
                  <a:cubicBezTo>
                    <a:pt x="424" y="101"/>
                    <a:pt x="425" y="100"/>
                    <a:pt x="426" y="99"/>
                  </a:cubicBezTo>
                  <a:cubicBezTo>
                    <a:pt x="426" y="99"/>
                    <a:pt x="426" y="99"/>
                    <a:pt x="426" y="99"/>
                  </a:cubicBezTo>
                  <a:cubicBezTo>
                    <a:pt x="428" y="97"/>
                    <a:pt x="431" y="94"/>
                    <a:pt x="433" y="92"/>
                  </a:cubicBezTo>
                  <a:cubicBezTo>
                    <a:pt x="433" y="92"/>
                    <a:pt x="433" y="92"/>
                    <a:pt x="433" y="92"/>
                  </a:cubicBezTo>
                  <a:cubicBezTo>
                    <a:pt x="434" y="91"/>
                    <a:pt x="435" y="90"/>
                    <a:pt x="436" y="90"/>
                  </a:cubicBezTo>
                  <a:cubicBezTo>
                    <a:pt x="436" y="90"/>
                    <a:pt x="436" y="89"/>
                    <a:pt x="436" y="89"/>
                  </a:cubicBezTo>
                  <a:cubicBezTo>
                    <a:pt x="437" y="89"/>
                    <a:pt x="438" y="88"/>
                    <a:pt x="439" y="87"/>
                  </a:cubicBezTo>
                  <a:cubicBezTo>
                    <a:pt x="443" y="84"/>
                    <a:pt x="448" y="81"/>
                    <a:pt x="453" y="78"/>
                  </a:cubicBezTo>
                  <a:cubicBezTo>
                    <a:pt x="454" y="78"/>
                    <a:pt x="456" y="77"/>
                    <a:pt x="457" y="77"/>
                  </a:cubicBezTo>
                  <a:cubicBezTo>
                    <a:pt x="457" y="76"/>
                    <a:pt x="458" y="76"/>
                    <a:pt x="458" y="76"/>
                  </a:cubicBezTo>
                  <a:cubicBezTo>
                    <a:pt x="459" y="76"/>
                    <a:pt x="460" y="75"/>
                    <a:pt x="461" y="75"/>
                  </a:cubicBezTo>
                  <a:cubicBezTo>
                    <a:pt x="461" y="75"/>
                    <a:pt x="462" y="74"/>
                    <a:pt x="462" y="74"/>
                  </a:cubicBezTo>
                  <a:cubicBezTo>
                    <a:pt x="463" y="74"/>
                    <a:pt x="465" y="73"/>
                    <a:pt x="466" y="73"/>
                  </a:cubicBezTo>
                  <a:cubicBezTo>
                    <a:pt x="466" y="73"/>
                    <a:pt x="466" y="73"/>
                    <a:pt x="466" y="73"/>
                  </a:cubicBezTo>
                  <a:cubicBezTo>
                    <a:pt x="467" y="72"/>
                    <a:pt x="469" y="72"/>
                    <a:pt x="470" y="72"/>
                  </a:cubicBezTo>
                  <a:cubicBezTo>
                    <a:pt x="471" y="72"/>
                    <a:pt x="471" y="71"/>
                    <a:pt x="471" y="71"/>
                  </a:cubicBezTo>
                  <a:cubicBezTo>
                    <a:pt x="472" y="71"/>
                    <a:pt x="473" y="71"/>
                    <a:pt x="474" y="71"/>
                  </a:cubicBezTo>
                  <a:cubicBezTo>
                    <a:pt x="475" y="71"/>
                    <a:pt x="475" y="70"/>
                    <a:pt x="476" y="70"/>
                  </a:cubicBezTo>
                  <a:cubicBezTo>
                    <a:pt x="477" y="70"/>
                    <a:pt x="479" y="70"/>
                    <a:pt x="480" y="70"/>
                  </a:cubicBezTo>
                  <a:cubicBezTo>
                    <a:pt x="481" y="69"/>
                    <a:pt x="483" y="69"/>
                    <a:pt x="484" y="69"/>
                  </a:cubicBezTo>
                  <a:cubicBezTo>
                    <a:pt x="485" y="69"/>
                    <a:pt x="485" y="69"/>
                    <a:pt x="486" y="69"/>
                  </a:cubicBezTo>
                  <a:cubicBezTo>
                    <a:pt x="487" y="69"/>
                    <a:pt x="488" y="69"/>
                    <a:pt x="489" y="69"/>
                  </a:cubicBezTo>
                  <a:cubicBezTo>
                    <a:pt x="489" y="68"/>
                    <a:pt x="490" y="68"/>
                    <a:pt x="490" y="68"/>
                  </a:cubicBezTo>
                  <a:cubicBezTo>
                    <a:pt x="491" y="68"/>
                    <a:pt x="493" y="68"/>
                    <a:pt x="494" y="68"/>
                  </a:cubicBezTo>
                  <a:cubicBezTo>
                    <a:pt x="494" y="68"/>
                    <a:pt x="494" y="68"/>
                    <a:pt x="495" y="68"/>
                  </a:cubicBezTo>
                  <a:cubicBezTo>
                    <a:pt x="496" y="68"/>
                    <a:pt x="497" y="68"/>
                    <a:pt x="498" y="68"/>
                  </a:cubicBezTo>
                  <a:cubicBezTo>
                    <a:pt x="499" y="68"/>
                    <a:pt x="499" y="68"/>
                    <a:pt x="500" y="68"/>
                  </a:cubicBezTo>
                  <a:cubicBezTo>
                    <a:pt x="501" y="68"/>
                    <a:pt x="502" y="68"/>
                    <a:pt x="503" y="69"/>
                  </a:cubicBezTo>
                  <a:cubicBezTo>
                    <a:pt x="503" y="69"/>
                    <a:pt x="504" y="69"/>
                    <a:pt x="504" y="69"/>
                  </a:cubicBezTo>
                  <a:cubicBezTo>
                    <a:pt x="505" y="69"/>
                    <a:pt x="507" y="69"/>
                    <a:pt x="508" y="69"/>
                  </a:cubicBezTo>
                  <a:cubicBezTo>
                    <a:pt x="514" y="70"/>
                    <a:pt x="519" y="71"/>
                    <a:pt x="525" y="73"/>
                  </a:cubicBezTo>
                  <a:cubicBezTo>
                    <a:pt x="526" y="73"/>
                    <a:pt x="527" y="74"/>
                    <a:pt x="528" y="74"/>
                  </a:cubicBezTo>
                  <a:cubicBezTo>
                    <a:pt x="528" y="74"/>
                    <a:pt x="528" y="74"/>
                    <a:pt x="528" y="74"/>
                  </a:cubicBezTo>
                  <a:cubicBezTo>
                    <a:pt x="529" y="75"/>
                    <a:pt x="530" y="75"/>
                    <a:pt x="531" y="75"/>
                  </a:cubicBezTo>
                  <a:cubicBezTo>
                    <a:pt x="531" y="75"/>
                    <a:pt x="532" y="76"/>
                    <a:pt x="532" y="76"/>
                  </a:cubicBezTo>
                  <a:cubicBezTo>
                    <a:pt x="535" y="77"/>
                    <a:pt x="538" y="78"/>
                    <a:pt x="541" y="80"/>
                  </a:cubicBezTo>
                  <a:cubicBezTo>
                    <a:pt x="541" y="80"/>
                    <a:pt x="541" y="80"/>
                    <a:pt x="541" y="80"/>
                  </a:cubicBezTo>
                  <a:cubicBezTo>
                    <a:pt x="542" y="81"/>
                    <a:pt x="543" y="81"/>
                    <a:pt x="544" y="82"/>
                  </a:cubicBezTo>
                  <a:cubicBezTo>
                    <a:pt x="544" y="82"/>
                    <a:pt x="544" y="82"/>
                    <a:pt x="544" y="82"/>
                  </a:cubicBezTo>
                  <a:cubicBezTo>
                    <a:pt x="548" y="84"/>
                    <a:pt x="552" y="87"/>
                    <a:pt x="555" y="90"/>
                  </a:cubicBezTo>
                  <a:cubicBezTo>
                    <a:pt x="555" y="90"/>
                    <a:pt x="555" y="90"/>
                    <a:pt x="556" y="90"/>
                  </a:cubicBezTo>
                  <a:cubicBezTo>
                    <a:pt x="556" y="91"/>
                    <a:pt x="557" y="92"/>
                    <a:pt x="558" y="92"/>
                  </a:cubicBezTo>
                  <a:cubicBezTo>
                    <a:pt x="558" y="92"/>
                    <a:pt x="558" y="92"/>
                    <a:pt x="558" y="93"/>
                  </a:cubicBezTo>
                  <a:cubicBezTo>
                    <a:pt x="561" y="95"/>
                    <a:pt x="563" y="97"/>
                    <a:pt x="565" y="100"/>
                  </a:cubicBezTo>
                  <a:cubicBezTo>
                    <a:pt x="565" y="100"/>
                    <a:pt x="565" y="100"/>
                    <a:pt x="565" y="100"/>
                  </a:cubicBezTo>
                  <a:cubicBezTo>
                    <a:pt x="566" y="101"/>
                    <a:pt x="567" y="101"/>
                    <a:pt x="567" y="102"/>
                  </a:cubicBezTo>
                  <a:cubicBezTo>
                    <a:pt x="568" y="102"/>
                    <a:pt x="568" y="103"/>
                    <a:pt x="568" y="103"/>
                  </a:cubicBezTo>
                  <a:cubicBezTo>
                    <a:pt x="569" y="104"/>
                    <a:pt x="569" y="104"/>
                    <a:pt x="570" y="105"/>
                  </a:cubicBezTo>
                  <a:cubicBezTo>
                    <a:pt x="573" y="110"/>
                    <a:pt x="576" y="115"/>
                    <a:pt x="579" y="120"/>
                  </a:cubicBezTo>
                  <a:cubicBezTo>
                    <a:pt x="580" y="121"/>
                    <a:pt x="580" y="122"/>
                    <a:pt x="581" y="123"/>
                  </a:cubicBezTo>
                  <a:cubicBezTo>
                    <a:pt x="581" y="124"/>
                    <a:pt x="581" y="124"/>
                    <a:pt x="581" y="125"/>
                  </a:cubicBezTo>
                  <a:cubicBezTo>
                    <a:pt x="582" y="126"/>
                    <a:pt x="582" y="127"/>
                    <a:pt x="582" y="127"/>
                  </a:cubicBezTo>
                  <a:cubicBezTo>
                    <a:pt x="583" y="128"/>
                    <a:pt x="583" y="128"/>
                    <a:pt x="583" y="129"/>
                  </a:cubicBezTo>
                  <a:cubicBezTo>
                    <a:pt x="583" y="130"/>
                    <a:pt x="584" y="131"/>
                    <a:pt x="584" y="132"/>
                  </a:cubicBezTo>
                  <a:cubicBezTo>
                    <a:pt x="584" y="132"/>
                    <a:pt x="584" y="133"/>
                    <a:pt x="584" y="133"/>
                  </a:cubicBezTo>
                  <a:cubicBezTo>
                    <a:pt x="585" y="134"/>
                    <a:pt x="585" y="135"/>
                    <a:pt x="585" y="137"/>
                  </a:cubicBezTo>
                  <a:lnTo>
                    <a:pt x="586" y="138"/>
                  </a:lnTo>
                  <a:cubicBezTo>
                    <a:pt x="586" y="139"/>
                    <a:pt x="586" y="140"/>
                    <a:pt x="587" y="141"/>
                  </a:cubicBezTo>
                  <a:cubicBezTo>
                    <a:pt x="587" y="141"/>
                    <a:pt x="587" y="142"/>
                    <a:pt x="587" y="142"/>
                  </a:cubicBezTo>
                  <a:cubicBezTo>
                    <a:pt x="587" y="144"/>
                    <a:pt x="587" y="145"/>
                    <a:pt x="588" y="147"/>
                  </a:cubicBezTo>
                  <a:cubicBezTo>
                    <a:pt x="588" y="148"/>
                    <a:pt x="588" y="149"/>
                    <a:pt x="588" y="151"/>
                  </a:cubicBezTo>
                  <a:close/>
                  <a:moveTo>
                    <a:pt x="657" y="163"/>
                  </a:moveTo>
                  <a:lnTo>
                    <a:pt x="648" y="108"/>
                  </a:lnTo>
                  <a:lnTo>
                    <a:pt x="616" y="114"/>
                  </a:lnTo>
                  <a:cubicBezTo>
                    <a:pt x="611" y="99"/>
                    <a:pt x="602" y="86"/>
                    <a:pt x="592" y="74"/>
                  </a:cubicBezTo>
                  <a:lnTo>
                    <a:pt x="611" y="48"/>
                  </a:lnTo>
                  <a:lnTo>
                    <a:pt x="565" y="16"/>
                  </a:lnTo>
                  <a:lnTo>
                    <a:pt x="547" y="42"/>
                  </a:lnTo>
                  <a:cubicBezTo>
                    <a:pt x="533" y="36"/>
                    <a:pt x="518" y="32"/>
                    <a:pt x="502" y="32"/>
                  </a:cubicBezTo>
                  <a:lnTo>
                    <a:pt x="497" y="0"/>
                  </a:lnTo>
                  <a:lnTo>
                    <a:pt x="442" y="9"/>
                  </a:lnTo>
                  <a:lnTo>
                    <a:pt x="447" y="41"/>
                  </a:lnTo>
                  <a:cubicBezTo>
                    <a:pt x="432" y="47"/>
                    <a:pt x="419" y="55"/>
                    <a:pt x="408" y="65"/>
                  </a:cubicBezTo>
                  <a:lnTo>
                    <a:pt x="382" y="47"/>
                  </a:lnTo>
                  <a:lnTo>
                    <a:pt x="350" y="92"/>
                  </a:lnTo>
                  <a:lnTo>
                    <a:pt x="376" y="110"/>
                  </a:lnTo>
                  <a:cubicBezTo>
                    <a:pt x="370" y="124"/>
                    <a:pt x="366" y="140"/>
                    <a:pt x="365" y="155"/>
                  </a:cubicBezTo>
                  <a:lnTo>
                    <a:pt x="334" y="161"/>
                  </a:lnTo>
                  <a:lnTo>
                    <a:pt x="343" y="215"/>
                  </a:lnTo>
                  <a:lnTo>
                    <a:pt x="374" y="210"/>
                  </a:lnTo>
                  <a:cubicBezTo>
                    <a:pt x="380" y="225"/>
                    <a:pt x="388" y="238"/>
                    <a:pt x="399" y="249"/>
                  </a:cubicBezTo>
                  <a:lnTo>
                    <a:pt x="380" y="275"/>
                  </a:lnTo>
                  <a:lnTo>
                    <a:pt x="425" y="308"/>
                  </a:lnTo>
                  <a:lnTo>
                    <a:pt x="444" y="282"/>
                  </a:lnTo>
                  <a:cubicBezTo>
                    <a:pt x="458" y="288"/>
                    <a:pt x="473" y="291"/>
                    <a:pt x="489" y="292"/>
                  </a:cubicBezTo>
                  <a:lnTo>
                    <a:pt x="494" y="324"/>
                  </a:lnTo>
                  <a:lnTo>
                    <a:pt x="549" y="315"/>
                  </a:lnTo>
                  <a:lnTo>
                    <a:pt x="544" y="283"/>
                  </a:lnTo>
                  <a:cubicBezTo>
                    <a:pt x="558" y="277"/>
                    <a:pt x="571" y="269"/>
                    <a:pt x="583" y="258"/>
                  </a:cubicBezTo>
                  <a:lnTo>
                    <a:pt x="609" y="277"/>
                  </a:lnTo>
                  <a:lnTo>
                    <a:pt x="641" y="232"/>
                  </a:lnTo>
                  <a:lnTo>
                    <a:pt x="615" y="213"/>
                  </a:lnTo>
                  <a:cubicBezTo>
                    <a:pt x="621" y="199"/>
                    <a:pt x="625" y="184"/>
                    <a:pt x="625" y="168"/>
                  </a:cubicBezTo>
                  <a:lnTo>
                    <a:pt x="657" y="163"/>
                  </a:lnTo>
                  <a:close/>
                  <a:moveTo>
                    <a:pt x="453" y="544"/>
                  </a:moveTo>
                  <a:cubicBezTo>
                    <a:pt x="453" y="545"/>
                    <a:pt x="453" y="546"/>
                    <a:pt x="453" y="547"/>
                  </a:cubicBezTo>
                  <a:cubicBezTo>
                    <a:pt x="452" y="548"/>
                    <a:pt x="452" y="550"/>
                    <a:pt x="452" y="552"/>
                  </a:cubicBezTo>
                  <a:cubicBezTo>
                    <a:pt x="452" y="553"/>
                    <a:pt x="451" y="554"/>
                    <a:pt x="451" y="554"/>
                  </a:cubicBezTo>
                  <a:cubicBezTo>
                    <a:pt x="451" y="557"/>
                    <a:pt x="450" y="559"/>
                    <a:pt x="450" y="562"/>
                  </a:cubicBezTo>
                  <a:cubicBezTo>
                    <a:pt x="450" y="562"/>
                    <a:pt x="450" y="562"/>
                    <a:pt x="449" y="562"/>
                  </a:cubicBezTo>
                  <a:cubicBezTo>
                    <a:pt x="449" y="565"/>
                    <a:pt x="448" y="567"/>
                    <a:pt x="448" y="569"/>
                  </a:cubicBezTo>
                  <a:cubicBezTo>
                    <a:pt x="447" y="570"/>
                    <a:pt x="447" y="570"/>
                    <a:pt x="447" y="571"/>
                  </a:cubicBezTo>
                  <a:cubicBezTo>
                    <a:pt x="447" y="573"/>
                    <a:pt x="446" y="575"/>
                    <a:pt x="445" y="576"/>
                  </a:cubicBezTo>
                  <a:cubicBezTo>
                    <a:pt x="445" y="577"/>
                    <a:pt x="445" y="578"/>
                    <a:pt x="445" y="579"/>
                  </a:cubicBezTo>
                  <a:cubicBezTo>
                    <a:pt x="440" y="591"/>
                    <a:pt x="435" y="602"/>
                    <a:pt x="428" y="612"/>
                  </a:cubicBezTo>
                  <a:cubicBezTo>
                    <a:pt x="427" y="614"/>
                    <a:pt x="426" y="616"/>
                    <a:pt x="425" y="617"/>
                  </a:cubicBezTo>
                  <a:cubicBezTo>
                    <a:pt x="424" y="617"/>
                    <a:pt x="424" y="618"/>
                    <a:pt x="424" y="618"/>
                  </a:cubicBezTo>
                  <a:cubicBezTo>
                    <a:pt x="423" y="620"/>
                    <a:pt x="422" y="621"/>
                    <a:pt x="421" y="623"/>
                  </a:cubicBezTo>
                  <a:cubicBezTo>
                    <a:pt x="421" y="623"/>
                    <a:pt x="420" y="623"/>
                    <a:pt x="420" y="623"/>
                  </a:cubicBezTo>
                  <a:cubicBezTo>
                    <a:pt x="417" y="628"/>
                    <a:pt x="413" y="632"/>
                    <a:pt x="409" y="637"/>
                  </a:cubicBezTo>
                  <a:cubicBezTo>
                    <a:pt x="409" y="637"/>
                    <a:pt x="409" y="637"/>
                    <a:pt x="408" y="637"/>
                  </a:cubicBezTo>
                  <a:cubicBezTo>
                    <a:pt x="407" y="639"/>
                    <a:pt x="406" y="640"/>
                    <a:pt x="404" y="641"/>
                  </a:cubicBezTo>
                  <a:cubicBezTo>
                    <a:pt x="404" y="641"/>
                    <a:pt x="404" y="642"/>
                    <a:pt x="404" y="642"/>
                  </a:cubicBezTo>
                  <a:cubicBezTo>
                    <a:pt x="398" y="648"/>
                    <a:pt x="392" y="653"/>
                    <a:pt x="386" y="657"/>
                  </a:cubicBezTo>
                  <a:cubicBezTo>
                    <a:pt x="385" y="657"/>
                    <a:pt x="385" y="658"/>
                    <a:pt x="385" y="658"/>
                  </a:cubicBezTo>
                  <a:cubicBezTo>
                    <a:pt x="383" y="659"/>
                    <a:pt x="382" y="660"/>
                    <a:pt x="380" y="661"/>
                  </a:cubicBezTo>
                  <a:cubicBezTo>
                    <a:pt x="380" y="661"/>
                    <a:pt x="379" y="661"/>
                    <a:pt x="379" y="662"/>
                  </a:cubicBezTo>
                  <a:cubicBezTo>
                    <a:pt x="374" y="665"/>
                    <a:pt x="369" y="668"/>
                    <a:pt x="364" y="670"/>
                  </a:cubicBezTo>
                  <a:cubicBezTo>
                    <a:pt x="364" y="671"/>
                    <a:pt x="364" y="671"/>
                    <a:pt x="363" y="671"/>
                  </a:cubicBezTo>
                  <a:cubicBezTo>
                    <a:pt x="362" y="672"/>
                    <a:pt x="360" y="672"/>
                    <a:pt x="358" y="673"/>
                  </a:cubicBezTo>
                  <a:cubicBezTo>
                    <a:pt x="358" y="673"/>
                    <a:pt x="358" y="674"/>
                    <a:pt x="357" y="674"/>
                  </a:cubicBezTo>
                  <a:cubicBezTo>
                    <a:pt x="356" y="675"/>
                    <a:pt x="354" y="675"/>
                    <a:pt x="352" y="676"/>
                  </a:cubicBezTo>
                  <a:cubicBezTo>
                    <a:pt x="343" y="680"/>
                    <a:pt x="333" y="683"/>
                    <a:pt x="323" y="685"/>
                  </a:cubicBezTo>
                  <a:cubicBezTo>
                    <a:pt x="321" y="686"/>
                    <a:pt x="318" y="686"/>
                    <a:pt x="316" y="687"/>
                  </a:cubicBezTo>
                  <a:cubicBezTo>
                    <a:pt x="315" y="687"/>
                    <a:pt x="314" y="687"/>
                    <a:pt x="313" y="687"/>
                  </a:cubicBezTo>
                  <a:cubicBezTo>
                    <a:pt x="312" y="687"/>
                    <a:pt x="310" y="688"/>
                    <a:pt x="308" y="688"/>
                  </a:cubicBezTo>
                  <a:cubicBezTo>
                    <a:pt x="307" y="688"/>
                    <a:pt x="307" y="688"/>
                    <a:pt x="306" y="688"/>
                  </a:cubicBezTo>
                  <a:cubicBezTo>
                    <a:pt x="304" y="688"/>
                    <a:pt x="301" y="689"/>
                    <a:pt x="299" y="689"/>
                  </a:cubicBezTo>
                  <a:cubicBezTo>
                    <a:pt x="299" y="689"/>
                    <a:pt x="299" y="689"/>
                    <a:pt x="298" y="689"/>
                  </a:cubicBezTo>
                  <a:cubicBezTo>
                    <a:pt x="296" y="689"/>
                    <a:pt x="293" y="689"/>
                    <a:pt x="291" y="689"/>
                  </a:cubicBezTo>
                  <a:cubicBezTo>
                    <a:pt x="290" y="689"/>
                    <a:pt x="289" y="689"/>
                    <a:pt x="289" y="689"/>
                  </a:cubicBezTo>
                  <a:cubicBezTo>
                    <a:pt x="287" y="689"/>
                    <a:pt x="285" y="689"/>
                    <a:pt x="283" y="689"/>
                  </a:cubicBezTo>
                  <a:cubicBezTo>
                    <a:pt x="282" y="689"/>
                    <a:pt x="281" y="689"/>
                    <a:pt x="281" y="689"/>
                  </a:cubicBezTo>
                  <a:cubicBezTo>
                    <a:pt x="278" y="689"/>
                    <a:pt x="276" y="689"/>
                    <a:pt x="273" y="689"/>
                  </a:cubicBezTo>
                  <a:cubicBezTo>
                    <a:pt x="270" y="688"/>
                    <a:pt x="268" y="688"/>
                    <a:pt x="265" y="688"/>
                  </a:cubicBezTo>
                  <a:cubicBezTo>
                    <a:pt x="265" y="688"/>
                    <a:pt x="264" y="687"/>
                    <a:pt x="263" y="687"/>
                  </a:cubicBezTo>
                  <a:cubicBezTo>
                    <a:pt x="261" y="687"/>
                    <a:pt x="259" y="687"/>
                    <a:pt x="257" y="686"/>
                  </a:cubicBezTo>
                  <a:cubicBezTo>
                    <a:pt x="257" y="686"/>
                    <a:pt x="256" y="686"/>
                    <a:pt x="255" y="686"/>
                  </a:cubicBezTo>
                  <a:cubicBezTo>
                    <a:pt x="253" y="686"/>
                    <a:pt x="250" y="685"/>
                    <a:pt x="248" y="684"/>
                  </a:cubicBezTo>
                  <a:cubicBezTo>
                    <a:pt x="248" y="684"/>
                    <a:pt x="247" y="684"/>
                    <a:pt x="247" y="684"/>
                  </a:cubicBezTo>
                  <a:cubicBezTo>
                    <a:pt x="245" y="684"/>
                    <a:pt x="243" y="683"/>
                    <a:pt x="241" y="683"/>
                  </a:cubicBezTo>
                  <a:cubicBezTo>
                    <a:pt x="240" y="682"/>
                    <a:pt x="239" y="682"/>
                    <a:pt x="238" y="682"/>
                  </a:cubicBezTo>
                  <a:cubicBezTo>
                    <a:pt x="237" y="681"/>
                    <a:pt x="235" y="681"/>
                    <a:pt x="233" y="680"/>
                  </a:cubicBezTo>
                  <a:cubicBezTo>
                    <a:pt x="233" y="680"/>
                    <a:pt x="232" y="680"/>
                    <a:pt x="231" y="679"/>
                  </a:cubicBezTo>
                  <a:cubicBezTo>
                    <a:pt x="229" y="679"/>
                    <a:pt x="226" y="678"/>
                    <a:pt x="224" y="677"/>
                  </a:cubicBezTo>
                  <a:cubicBezTo>
                    <a:pt x="215" y="673"/>
                    <a:pt x="206" y="668"/>
                    <a:pt x="197" y="663"/>
                  </a:cubicBezTo>
                  <a:cubicBezTo>
                    <a:pt x="196" y="662"/>
                    <a:pt x="194" y="661"/>
                    <a:pt x="192" y="660"/>
                  </a:cubicBezTo>
                  <a:cubicBezTo>
                    <a:pt x="192" y="659"/>
                    <a:pt x="192" y="659"/>
                    <a:pt x="191" y="659"/>
                  </a:cubicBezTo>
                  <a:cubicBezTo>
                    <a:pt x="190" y="658"/>
                    <a:pt x="188" y="657"/>
                    <a:pt x="187" y="656"/>
                  </a:cubicBezTo>
                  <a:cubicBezTo>
                    <a:pt x="187" y="655"/>
                    <a:pt x="187" y="655"/>
                    <a:pt x="186" y="655"/>
                  </a:cubicBezTo>
                  <a:cubicBezTo>
                    <a:pt x="182" y="652"/>
                    <a:pt x="177" y="648"/>
                    <a:pt x="173" y="644"/>
                  </a:cubicBezTo>
                  <a:cubicBezTo>
                    <a:pt x="173" y="644"/>
                    <a:pt x="172" y="643"/>
                    <a:pt x="172" y="643"/>
                  </a:cubicBezTo>
                  <a:cubicBezTo>
                    <a:pt x="171" y="642"/>
                    <a:pt x="170" y="641"/>
                    <a:pt x="168" y="639"/>
                  </a:cubicBezTo>
                  <a:cubicBezTo>
                    <a:pt x="168" y="639"/>
                    <a:pt x="168" y="639"/>
                    <a:pt x="167" y="638"/>
                  </a:cubicBezTo>
                  <a:cubicBezTo>
                    <a:pt x="162" y="633"/>
                    <a:pt x="157" y="627"/>
                    <a:pt x="152" y="620"/>
                  </a:cubicBezTo>
                  <a:cubicBezTo>
                    <a:pt x="152" y="620"/>
                    <a:pt x="152" y="620"/>
                    <a:pt x="151" y="619"/>
                  </a:cubicBezTo>
                  <a:cubicBezTo>
                    <a:pt x="150" y="618"/>
                    <a:pt x="149" y="616"/>
                    <a:pt x="148" y="615"/>
                  </a:cubicBezTo>
                  <a:cubicBezTo>
                    <a:pt x="148" y="615"/>
                    <a:pt x="148" y="614"/>
                    <a:pt x="148" y="614"/>
                  </a:cubicBezTo>
                  <a:cubicBezTo>
                    <a:pt x="145" y="609"/>
                    <a:pt x="142" y="604"/>
                    <a:pt x="139" y="599"/>
                  </a:cubicBezTo>
                  <a:cubicBezTo>
                    <a:pt x="139" y="599"/>
                    <a:pt x="139" y="598"/>
                    <a:pt x="139" y="598"/>
                  </a:cubicBezTo>
                  <a:cubicBezTo>
                    <a:pt x="138" y="597"/>
                    <a:pt x="137" y="595"/>
                    <a:pt x="136" y="593"/>
                  </a:cubicBezTo>
                  <a:cubicBezTo>
                    <a:pt x="136" y="593"/>
                    <a:pt x="136" y="592"/>
                    <a:pt x="136" y="592"/>
                  </a:cubicBezTo>
                  <a:cubicBezTo>
                    <a:pt x="135" y="590"/>
                    <a:pt x="134" y="589"/>
                    <a:pt x="133" y="587"/>
                  </a:cubicBezTo>
                  <a:cubicBezTo>
                    <a:pt x="129" y="575"/>
                    <a:pt x="125" y="563"/>
                    <a:pt x="123" y="551"/>
                  </a:cubicBezTo>
                  <a:cubicBezTo>
                    <a:pt x="123" y="550"/>
                    <a:pt x="122" y="549"/>
                    <a:pt x="122" y="548"/>
                  </a:cubicBezTo>
                  <a:cubicBezTo>
                    <a:pt x="122" y="547"/>
                    <a:pt x="122" y="545"/>
                    <a:pt x="122" y="543"/>
                  </a:cubicBezTo>
                  <a:cubicBezTo>
                    <a:pt x="122" y="542"/>
                    <a:pt x="121" y="541"/>
                    <a:pt x="121" y="541"/>
                  </a:cubicBezTo>
                  <a:cubicBezTo>
                    <a:pt x="121" y="538"/>
                    <a:pt x="121" y="536"/>
                    <a:pt x="121" y="534"/>
                  </a:cubicBezTo>
                  <a:cubicBezTo>
                    <a:pt x="121" y="534"/>
                    <a:pt x="121" y="533"/>
                    <a:pt x="121" y="533"/>
                  </a:cubicBezTo>
                  <a:cubicBezTo>
                    <a:pt x="120" y="531"/>
                    <a:pt x="120" y="528"/>
                    <a:pt x="120" y="526"/>
                  </a:cubicBezTo>
                  <a:cubicBezTo>
                    <a:pt x="120" y="525"/>
                    <a:pt x="120" y="524"/>
                    <a:pt x="120" y="523"/>
                  </a:cubicBezTo>
                  <a:cubicBezTo>
                    <a:pt x="120" y="522"/>
                    <a:pt x="120" y="520"/>
                    <a:pt x="120" y="518"/>
                  </a:cubicBezTo>
                  <a:cubicBezTo>
                    <a:pt x="120" y="517"/>
                    <a:pt x="120" y="516"/>
                    <a:pt x="120" y="515"/>
                  </a:cubicBezTo>
                  <a:cubicBezTo>
                    <a:pt x="121" y="513"/>
                    <a:pt x="121" y="510"/>
                    <a:pt x="121" y="508"/>
                  </a:cubicBezTo>
                  <a:cubicBezTo>
                    <a:pt x="121" y="505"/>
                    <a:pt x="121" y="503"/>
                    <a:pt x="122" y="500"/>
                  </a:cubicBezTo>
                  <a:cubicBezTo>
                    <a:pt x="122" y="499"/>
                    <a:pt x="122" y="499"/>
                    <a:pt x="122" y="498"/>
                  </a:cubicBezTo>
                  <a:cubicBezTo>
                    <a:pt x="122" y="496"/>
                    <a:pt x="123" y="494"/>
                    <a:pt x="123" y="492"/>
                  </a:cubicBezTo>
                  <a:cubicBezTo>
                    <a:pt x="123" y="492"/>
                    <a:pt x="123" y="491"/>
                    <a:pt x="123" y="490"/>
                  </a:cubicBezTo>
                  <a:cubicBezTo>
                    <a:pt x="124" y="488"/>
                    <a:pt x="124" y="485"/>
                    <a:pt x="125" y="483"/>
                  </a:cubicBezTo>
                  <a:cubicBezTo>
                    <a:pt x="125" y="482"/>
                    <a:pt x="125" y="482"/>
                    <a:pt x="125" y="482"/>
                  </a:cubicBezTo>
                  <a:cubicBezTo>
                    <a:pt x="126" y="480"/>
                    <a:pt x="126" y="478"/>
                    <a:pt x="127" y="475"/>
                  </a:cubicBezTo>
                  <a:cubicBezTo>
                    <a:pt x="127" y="475"/>
                    <a:pt x="127" y="474"/>
                    <a:pt x="128" y="473"/>
                  </a:cubicBezTo>
                  <a:cubicBezTo>
                    <a:pt x="128" y="471"/>
                    <a:pt x="129" y="470"/>
                    <a:pt x="129" y="468"/>
                  </a:cubicBezTo>
                  <a:cubicBezTo>
                    <a:pt x="130" y="467"/>
                    <a:pt x="130" y="467"/>
                    <a:pt x="130" y="466"/>
                  </a:cubicBezTo>
                  <a:cubicBezTo>
                    <a:pt x="131" y="464"/>
                    <a:pt x="132" y="461"/>
                    <a:pt x="133" y="459"/>
                  </a:cubicBezTo>
                  <a:cubicBezTo>
                    <a:pt x="133" y="459"/>
                    <a:pt x="133" y="459"/>
                    <a:pt x="133" y="459"/>
                  </a:cubicBezTo>
                  <a:cubicBezTo>
                    <a:pt x="136" y="450"/>
                    <a:pt x="141" y="440"/>
                    <a:pt x="147" y="432"/>
                  </a:cubicBezTo>
                  <a:cubicBezTo>
                    <a:pt x="148" y="430"/>
                    <a:pt x="149" y="429"/>
                    <a:pt x="150" y="427"/>
                  </a:cubicBezTo>
                  <a:cubicBezTo>
                    <a:pt x="150" y="427"/>
                    <a:pt x="150" y="426"/>
                    <a:pt x="151" y="426"/>
                  </a:cubicBezTo>
                  <a:cubicBezTo>
                    <a:pt x="152" y="425"/>
                    <a:pt x="153" y="423"/>
                    <a:pt x="154" y="422"/>
                  </a:cubicBezTo>
                  <a:cubicBezTo>
                    <a:pt x="154" y="422"/>
                    <a:pt x="154" y="421"/>
                    <a:pt x="154" y="421"/>
                  </a:cubicBezTo>
                  <a:cubicBezTo>
                    <a:pt x="158" y="416"/>
                    <a:pt x="162" y="412"/>
                    <a:pt x="166" y="408"/>
                  </a:cubicBezTo>
                  <a:cubicBezTo>
                    <a:pt x="166" y="407"/>
                    <a:pt x="166" y="407"/>
                    <a:pt x="166" y="407"/>
                  </a:cubicBezTo>
                  <a:cubicBezTo>
                    <a:pt x="168" y="406"/>
                    <a:pt x="169" y="404"/>
                    <a:pt x="170" y="403"/>
                  </a:cubicBezTo>
                  <a:cubicBezTo>
                    <a:pt x="170" y="403"/>
                    <a:pt x="171" y="403"/>
                    <a:pt x="171" y="402"/>
                  </a:cubicBezTo>
                  <a:cubicBezTo>
                    <a:pt x="177" y="397"/>
                    <a:pt x="183" y="392"/>
                    <a:pt x="189" y="387"/>
                  </a:cubicBezTo>
                  <a:cubicBezTo>
                    <a:pt x="189" y="387"/>
                    <a:pt x="190" y="387"/>
                    <a:pt x="190" y="386"/>
                  </a:cubicBezTo>
                  <a:cubicBezTo>
                    <a:pt x="192" y="385"/>
                    <a:pt x="193" y="384"/>
                    <a:pt x="195" y="383"/>
                  </a:cubicBezTo>
                  <a:cubicBezTo>
                    <a:pt x="195" y="383"/>
                    <a:pt x="195" y="383"/>
                    <a:pt x="195" y="383"/>
                  </a:cubicBezTo>
                  <a:cubicBezTo>
                    <a:pt x="200" y="379"/>
                    <a:pt x="205" y="377"/>
                    <a:pt x="211" y="374"/>
                  </a:cubicBezTo>
                  <a:cubicBezTo>
                    <a:pt x="211" y="374"/>
                    <a:pt x="211" y="374"/>
                    <a:pt x="211" y="373"/>
                  </a:cubicBezTo>
                  <a:cubicBezTo>
                    <a:pt x="213" y="373"/>
                    <a:pt x="215" y="372"/>
                    <a:pt x="216" y="371"/>
                  </a:cubicBezTo>
                  <a:cubicBezTo>
                    <a:pt x="217" y="371"/>
                    <a:pt x="217" y="371"/>
                    <a:pt x="217" y="371"/>
                  </a:cubicBezTo>
                  <a:cubicBezTo>
                    <a:pt x="219" y="370"/>
                    <a:pt x="221" y="369"/>
                    <a:pt x="223" y="368"/>
                  </a:cubicBezTo>
                  <a:cubicBezTo>
                    <a:pt x="232" y="364"/>
                    <a:pt x="242" y="361"/>
                    <a:pt x="252" y="359"/>
                  </a:cubicBezTo>
                  <a:cubicBezTo>
                    <a:pt x="254" y="358"/>
                    <a:pt x="256" y="358"/>
                    <a:pt x="259" y="358"/>
                  </a:cubicBezTo>
                  <a:cubicBezTo>
                    <a:pt x="260" y="357"/>
                    <a:pt x="260" y="357"/>
                    <a:pt x="261" y="357"/>
                  </a:cubicBezTo>
                  <a:cubicBezTo>
                    <a:pt x="263" y="357"/>
                    <a:pt x="265" y="357"/>
                    <a:pt x="266" y="356"/>
                  </a:cubicBezTo>
                  <a:cubicBezTo>
                    <a:pt x="267" y="356"/>
                    <a:pt x="268" y="356"/>
                    <a:pt x="269" y="356"/>
                  </a:cubicBezTo>
                  <a:cubicBezTo>
                    <a:pt x="271" y="356"/>
                    <a:pt x="273" y="356"/>
                    <a:pt x="276" y="356"/>
                  </a:cubicBezTo>
                  <a:cubicBezTo>
                    <a:pt x="276" y="355"/>
                    <a:pt x="276" y="355"/>
                    <a:pt x="276" y="355"/>
                  </a:cubicBezTo>
                  <a:cubicBezTo>
                    <a:pt x="279" y="355"/>
                    <a:pt x="281" y="355"/>
                    <a:pt x="284" y="355"/>
                  </a:cubicBezTo>
                  <a:cubicBezTo>
                    <a:pt x="285" y="355"/>
                    <a:pt x="285" y="355"/>
                    <a:pt x="286" y="355"/>
                  </a:cubicBezTo>
                  <a:cubicBezTo>
                    <a:pt x="288" y="355"/>
                    <a:pt x="290" y="355"/>
                    <a:pt x="292" y="355"/>
                  </a:cubicBezTo>
                  <a:cubicBezTo>
                    <a:pt x="292" y="355"/>
                    <a:pt x="293" y="355"/>
                    <a:pt x="294" y="355"/>
                  </a:cubicBezTo>
                  <a:cubicBezTo>
                    <a:pt x="297" y="355"/>
                    <a:pt x="299" y="356"/>
                    <a:pt x="302" y="356"/>
                  </a:cubicBezTo>
                  <a:cubicBezTo>
                    <a:pt x="304" y="356"/>
                    <a:pt x="307" y="356"/>
                    <a:pt x="309" y="357"/>
                  </a:cubicBezTo>
                  <a:cubicBezTo>
                    <a:pt x="310" y="357"/>
                    <a:pt x="311" y="357"/>
                    <a:pt x="312" y="357"/>
                  </a:cubicBezTo>
                  <a:cubicBezTo>
                    <a:pt x="314" y="357"/>
                    <a:pt x="315" y="357"/>
                    <a:pt x="317" y="358"/>
                  </a:cubicBezTo>
                  <a:cubicBezTo>
                    <a:pt x="318" y="358"/>
                    <a:pt x="319" y="358"/>
                    <a:pt x="319" y="358"/>
                  </a:cubicBezTo>
                  <a:cubicBezTo>
                    <a:pt x="322" y="359"/>
                    <a:pt x="324" y="359"/>
                    <a:pt x="327" y="360"/>
                  </a:cubicBezTo>
                  <a:cubicBezTo>
                    <a:pt x="327" y="360"/>
                    <a:pt x="327" y="360"/>
                    <a:pt x="328" y="360"/>
                  </a:cubicBezTo>
                  <a:cubicBezTo>
                    <a:pt x="330" y="361"/>
                    <a:pt x="332" y="361"/>
                    <a:pt x="334" y="362"/>
                  </a:cubicBezTo>
                  <a:cubicBezTo>
                    <a:pt x="335" y="362"/>
                    <a:pt x="336" y="362"/>
                    <a:pt x="336" y="363"/>
                  </a:cubicBezTo>
                  <a:cubicBezTo>
                    <a:pt x="338" y="363"/>
                    <a:pt x="340" y="363"/>
                    <a:pt x="341" y="364"/>
                  </a:cubicBezTo>
                  <a:cubicBezTo>
                    <a:pt x="342" y="364"/>
                    <a:pt x="343" y="365"/>
                    <a:pt x="344" y="365"/>
                  </a:cubicBezTo>
                  <a:cubicBezTo>
                    <a:pt x="346" y="366"/>
                    <a:pt x="348" y="367"/>
                    <a:pt x="350" y="367"/>
                  </a:cubicBezTo>
                  <a:cubicBezTo>
                    <a:pt x="360" y="371"/>
                    <a:pt x="369" y="376"/>
                    <a:pt x="378" y="382"/>
                  </a:cubicBezTo>
                  <a:cubicBezTo>
                    <a:pt x="379" y="383"/>
                    <a:pt x="381" y="384"/>
                    <a:pt x="382" y="385"/>
                  </a:cubicBezTo>
                  <a:cubicBezTo>
                    <a:pt x="383" y="385"/>
                    <a:pt x="383" y="385"/>
                    <a:pt x="383" y="385"/>
                  </a:cubicBezTo>
                  <a:cubicBezTo>
                    <a:pt x="385" y="387"/>
                    <a:pt x="386" y="388"/>
                    <a:pt x="388" y="389"/>
                  </a:cubicBezTo>
                  <a:cubicBezTo>
                    <a:pt x="388" y="389"/>
                    <a:pt x="388" y="389"/>
                    <a:pt x="388" y="389"/>
                  </a:cubicBezTo>
                  <a:cubicBezTo>
                    <a:pt x="393" y="393"/>
                    <a:pt x="398" y="397"/>
                    <a:pt x="402" y="401"/>
                  </a:cubicBezTo>
                  <a:cubicBezTo>
                    <a:pt x="402" y="401"/>
                    <a:pt x="402" y="401"/>
                    <a:pt x="402" y="401"/>
                  </a:cubicBezTo>
                  <a:cubicBezTo>
                    <a:pt x="404" y="402"/>
                    <a:pt x="405" y="404"/>
                    <a:pt x="406" y="405"/>
                  </a:cubicBezTo>
                  <a:cubicBezTo>
                    <a:pt x="407" y="405"/>
                    <a:pt x="407" y="406"/>
                    <a:pt x="407" y="406"/>
                  </a:cubicBezTo>
                  <a:cubicBezTo>
                    <a:pt x="413" y="412"/>
                    <a:pt x="418" y="418"/>
                    <a:pt x="422" y="424"/>
                  </a:cubicBezTo>
                  <a:cubicBezTo>
                    <a:pt x="423" y="424"/>
                    <a:pt x="423" y="425"/>
                    <a:pt x="423" y="425"/>
                  </a:cubicBezTo>
                  <a:cubicBezTo>
                    <a:pt x="424" y="426"/>
                    <a:pt x="425" y="428"/>
                    <a:pt x="426" y="429"/>
                  </a:cubicBezTo>
                  <a:cubicBezTo>
                    <a:pt x="426" y="430"/>
                    <a:pt x="427" y="430"/>
                    <a:pt x="427" y="430"/>
                  </a:cubicBezTo>
                  <a:cubicBezTo>
                    <a:pt x="430" y="435"/>
                    <a:pt x="433" y="440"/>
                    <a:pt x="436" y="445"/>
                  </a:cubicBezTo>
                  <a:cubicBezTo>
                    <a:pt x="436" y="446"/>
                    <a:pt x="436" y="446"/>
                    <a:pt x="436" y="446"/>
                  </a:cubicBezTo>
                  <a:cubicBezTo>
                    <a:pt x="437" y="448"/>
                    <a:pt x="438" y="449"/>
                    <a:pt x="438" y="451"/>
                  </a:cubicBezTo>
                  <a:cubicBezTo>
                    <a:pt x="439" y="451"/>
                    <a:pt x="439" y="452"/>
                    <a:pt x="439" y="452"/>
                  </a:cubicBezTo>
                  <a:cubicBezTo>
                    <a:pt x="440" y="454"/>
                    <a:pt x="441" y="456"/>
                    <a:pt x="441" y="457"/>
                  </a:cubicBezTo>
                  <a:cubicBezTo>
                    <a:pt x="445" y="467"/>
                    <a:pt x="448" y="476"/>
                    <a:pt x="451" y="487"/>
                  </a:cubicBezTo>
                  <a:cubicBezTo>
                    <a:pt x="451" y="489"/>
                    <a:pt x="452" y="491"/>
                    <a:pt x="452" y="494"/>
                  </a:cubicBezTo>
                  <a:cubicBezTo>
                    <a:pt x="452" y="494"/>
                    <a:pt x="452" y="495"/>
                    <a:pt x="452" y="496"/>
                  </a:cubicBezTo>
                  <a:cubicBezTo>
                    <a:pt x="453" y="498"/>
                    <a:pt x="453" y="499"/>
                    <a:pt x="453" y="501"/>
                  </a:cubicBezTo>
                  <a:cubicBezTo>
                    <a:pt x="453" y="502"/>
                    <a:pt x="453" y="503"/>
                    <a:pt x="453" y="504"/>
                  </a:cubicBezTo>
                  <a:cubicBezTo>
                    <a:pt x="454" y="506"/>
                    <a:pt x="454" y="508"/>
                    <a:pt x="454" y="510"/>
                  </a:cubicBezTo>
                  <a:cubicBezTo>
                    <a:pt x="454" y="511"/>
                    <a:pt x="454" y="511"/>
                    <a:pt x="454" y="511"/>
                  </a:cubicBezTo>
                  <a:cubicBezTo>
                    <a:pt x="454" y="514"/>
                    <a:pt x="454" y="516"/>
                    <a:pt x="454" y="519"/>
                  </a:cubicBezTo>
                  <a:lnTo>
                    <a:pt x="454" y="521"/>
                  </a:lnTo>
                  <a:cubicBezTo>
                    <a:pt x="454" y="523"/>
                    <a:pt x="454" y="525"/>
                    <a:pt x="454" y="527"/>
                  </a:cubicBezTo>
                  <a:cubicBezTo>
                    <a:pt x="454" y="527"/>
                    <a:pt x="454" y="528"/>
                    <a:pt x="454" y="529"/>
                  </a:cubicBezTo>
                  <a:cubicBezTo>
                    <a:pt x="454" y="531"/>
                    <a:pt x="454" y="534"/>
                    <a:pt x="454" y="537"/>
                  </a:cubicBezTo>
                  <a:cubicBezTo>
                    <a:pt x="454" y="539"/>
                    <a:pt x="453" y="542"/>
                    <a:pt x="453" y="544"/>
                  </a:cubicBezTo>
                  <a:close/>
                  <a:moveTo>
                    <a:pt x="566" y="596"/>
                  </a:moveTo>
                  <a:lnTo>
                    <a:pt x="575" y="497"/>
                  </a:lnTo>
                  <a:lnTo>
                    <a:pt x="518" y="492"/>
                  </a:lnTo>
                  <a:cubicBezTo>
                    <a:pt x="514" y="464"/>
                    <a:pt x="506" y="438"/>
                    <a:pt x="493" y="414"/>
                  </a:cubicBezTo>
                  <a:lnTo>
                    <a:pt x="537" y="377"/>
                  </a:lnTo>
                  <a:lnTo>
                    <a:pt x="473" y="301"/>
                  </a:lnTo>
                  <a:lnTo>
                    <a:pt x="429" y="338"/>
                  </a:lnTo>
                  <a:cubicBezTo>
                    <a:pt x="408" y="321"/>
                    <a:pt x="383" y="308"/>
                    <a:pt x="356" y="300"/>
                  </a:cubicBezTo>
                  <a:lnTo>
                    <a:pt x="361" y="243"/>
                  </a:lnTo>
                  <a:lnTo>
                    <a:pt x="262" y="235"/>
                  </a:lnTo>
                  <a:lnTo>
                    <a:pt x="258" y="291"/>
                  </a:lnTo>
                  <a:cubicBezTo>
                    <a:pt x="230" y="295"/>
                    <a:pt x="203" y="304"/>
                    <a:pt x="179" y="316"/>
                  </a:cubicBezTo>
                  <a:lnTo>
                    <a:pt x="142" y="273"/>
                  </a:lnTo>
                  <a:lnTo>
                    <a:pt x="66" y="336"/>
                  </a:lnTo>
                  <a:lnTo>
                    <a:pt x="103" y="380"/>
                  </a:lnTo>
                  <a:cubicBezTo>
                    <a:pt x="87" y="402"/>
                    <a:pt x="73" y="426"/>
                    <a:pt x="65" y="453"/>
                  </a:cubicBezTo>
                  <a:lnTo>
                    <a:pt x="8" y="448"/>
                  </a:lnTo>
                  <a:lnTo>
                    <a:pt x="0" y="547"/>
                  </a:lnTo>
                  <a:lnTo>
                    <a:pt x="57" y="552"/>
                  </a:lnTo>
                  <a:cubicBezTo>
                    <a:pt x="60" y="580"/>
                    <a:pt x="69" y="606"/>
                    <a:pt x="82" y="631"/>
                  </a:cubicBezTo>
                  <a:lnTo>
                    <a:pt x="38" y="667"/>
                  </a:lnTo>
                  <a:lnTo>
                    <a:pt x="102" y="743"/>
                  </a:lnTo>
                  <a:lnTo>
                    <a:pt x="145" y="706"/>
                  </a:lnTo>
                  <a:cubicBezTo>
                    <a:pt x="167" y="723"/>
                    <a:pt x="192" y="736"/>
                    <a:pt x="219" y="744"/>
                  </a:cubicBezTo>
                  <a:lnTo>
                    <a:pt x="214" y="801"/>
                  </a:lnTo>
                  <a:lnTo>
                    <a:pt x="312" y="810"/>
                  </a:lnTo>
                  <a:lnTo>
                    <a:pt x="317" y="753"/>
                  </a:lnTo>
                  <a:cubicBezTo>
                    <a:pt x="345" y="749"/>
                    <a:pt x="372" y="741"/>
                    <a:pt x="396" y="728"/>
                  </a:cubicBezTo>
                  <a:lnTo>
                    <a:pt x="432" y="772"/>
                  </a:lnTo>
                  <a:lnTo>
                    <a:pt x="508" y="708"/>
                  </a:lnTo>
                  <a:lnTo>
                    <a:pt x="471" y="664"/>
                  </a:lnTo>
                  <a:cubicBezTo>
                    <a:pt x="488" y="643"/>
                    <a:pt x="501" y="618"/>
                    <a:pt x="509" y="591"/>
                  </a:cubicBezTo>
                  <a:lnTo>
                    <a:pt x="566" y="596"/>
                  </a:lnTo>
                  <a:close/>
                  <a:moveTo>
                    <a:pt x="863" y="462"/>
                  </a:moveTo>
                  <a:cubicBezTo>
                    <a:pt x="863" y="462"/>
                    <a:pt x="862" y="463"/>
                    <a:pt x="862" y="463"/>
                  </a:cubicBezTo>
                  <a:cubicBezTo>
                    <a:pt x="862" y="465"/>
                    <a:pt x="862" y="466"/>
                    <a:pt x="862" y="467"/>
                  </a:cubicBezTo>
                  <a:cubicBezTo>
                    <a:pt x="862" y="468"/>
                    <a:pt x="862" y="468"/>
                    <a:pt x="861" y="469"/>
                  </a:cubicBezTo>
                  <a:cubicBezTo>
                    <a:pt x="861" y="470"/>
                    <a:pt x="861" y="472"/>
                    <a:pt x="860" y="474"/>
                  </a:cubicBezTo>
                  <a:cubicBezTo>
                    <a:pt x="860" y="474"/>
                    <a:pt x="860" y="474"/>
                    <a:pt x="860" y="474"/>
                  </a:cubicBezTo>
                  <a:cubicBezTo>
                    <a:pt x="860" y="476"/>
                    <a:pt x="859" y="477"/>
                    <a:pt x="859" y="479"/>
                  </a:cubicBezTo>
                  <a:cubicBezTo>
                    <a:pt x="859" y="479"/>
                    <a:pt x="859" y="480"/>
                    <a:pt x="858" y="481"/>
                  </a:cubicBezTo>
                  <a:cubicBezTo>
                    <a:pt x="858" y="482"/>
                    <a:pt x="858" y="483"/>
                    <a:pt x="857" y="484"/>
                  </a:cubicBezTo>
                  <a:cubicBezTo>
                    <a:pt x="857" y="485"/>
                    <a:pt x="857" y="485"/>
                    <a:pt x="857" y="486"/>
                  </a:cubicBezTo>
                  <a:cubicBezTo>
                    <a:pt x="854" y="494"/>
                    <a:pt x="850" y="502"/>
                    <a:pt x="845" y="510"/>
                  </a:cubicBezTo>
                  <a:cubicBezTo>
                    <a:pt x="844" y="511"/>
                    <a:pt x="844" y="512"/>
                    <a:pt x="843" y="513"/>
                  </a:cubicBezTo>
                  <a:cubicBezTo>
                    <a:pt x="843" y="513"/>
                    <a:pt x="842" y="513"/>
                    <a:pt x="842" y="513"/>
                  </a:cubicBezTo>
                  <a:cubicBezTo>
                    <a:pt x="842" y="515"/>
                    <a:pt x="841" y="516"/>
                    <a:pt x="840" y="517"/>
                  </a:cubicBezTo>
                  <a:cubicBezTo>
                    <a:pt x="840" y="517"/>
                    <a:pt x="840" y="517"/>
                    <a:pt x="840" y="517"/>
                  </a:cubicBezTo>
                  <a:cubicBezTo>
                    <a:pt x="837" y="520"/>
                    <a:pt x="835" y="524"/>
                    <a:pt x="832" y="527"/>
                  </a:cubicBezTo>
                  <a:cubicBezTo>
                    <a:pt x="832" y="527"/>
                    <a:pt x="831" y="527"/>
                    <a:pt x="831" y="527"/>
                  </a:cubicBezTo>
                  <a:cubicBezTo>
                    <a:pt x="830" y="528"/>
                    <a:pt x="829" y="529"/>
                    <a:pt x="829" y="530"/>
                  </a:cubicBezTo>
                  <a:cubicBezTo>
                    <a:pt x="828" y="530"/>
                    <a:pt x="828" y="530"/>
                    <a:pt x="828" y="530"/>
                  </a:cubicBezTo>
                  <a:cubicBezTo>
                    <a:pt x="824" y="534"/>
                    <a:pt x="820" y="538"/>
                    <a:pt x="815" y="541"/>
                  </a:cubicBezTo>
                  <a:cubicBezTo>
                    <a:pt x="815" y="541"/>
                    <a:pt x="815" y="541"/>
                    <a:pt x="815" y="541"/>
                  </a:cubicBezTo>
                  <a:cubicBezTo>
                    <a:pt x="814" y="542"/>
                    <a:pt x="812" y="543"/>
                    <a:pt x="811" y="544"/>
                  </a:cubicBezTo>
                  <a:cubicBezTo>
                    <a:pt x="811" y="544"/>
                    <a:pt x="811" y="544"/>
                    <a:pt x="811" y="544"/>
                  </a:cubicBezTo>
                  <a:cubicBezTo>
                    <a:pt x="807" y="546"/>
                    <a:pt x="804" y="548"/>
                    <a:pt x="800" y="550"/>
                  </a:cubicBezTo>
                  <a:cubicBezTo>
                    <a:pt x="800" y="550"/>
                    <a:pt x="800" y="550"/>
                    <a:pt x="800" y="551"/>
                  </a:cubicBezTo>
                  <a:cubicBezTo>
                    <a:pt x="799" y="551"/>
                    <a:pt x="797" y="552"/>
                    <a:pt x="796" y="552"/>
                  </a:cubicBezTo>
                  <a:cubicBezTo>
                    <a:pt x="796" y="552"/>
                    <a:pt x="796" y="552"/>
                    <a:pt x="795" y="553"/>
                  </a:cubicBezTo>
                  <a:cubicBezTo>
                    <a:pt x="794" y="553"/>
                    <a:pt x="793" y="554"/>
                    <a:pt x="792" y="554"/>
                  </a:cubicBezTo>
                  <a:cubicBezTo>
                    <a:pt x="785" y="557"/>
                    <a:pt x="778" y="559"/>
                    <a:pt x="771" y="561"/>
                  </a:cubicBezTo>
                  <a:cubicBezTo>
                    <a:pt x="770" y="561"/>
                    <a:pt x="768" y="561"/>
                    <a:pt x="766" y="562"/>
                  </a:cubicBezTo>
                  <a:cubicBezTo>
                    <a:pt x="766" y="562"/>
                    <a:pt x="765" y="562"/>
                    <a:pt x="765" y="562"/>
                  </a:cubicBezTo>
                  <a:cubicBezTo>
                    <a:pt x="763" y="562"/>
                    <a:pt x="762" y="562"/>
                    <a:pt x="761" y="562"/>
                  </a:cubicBezTo>
                  <a:cubicBezTo>
                    <a:pt x="760" y="563"/>
                    <a:pt x="760" y="563"/>
                    <a:pt x="759" y="563"/>
                  </a:cubicBezTo>
                  <a:cubicBezTo>
                    <a:pt x="758" y="563"/>
                    <a:pt x="756" y="563"/>
                    <a:pt x="755" y="563"/>
                  </a:cubicBezTo>
                  <a:cubicBezTo>
                    <a:pt x="754" y="563"/>
                    <a:pt x="754" y="563"/>
                    <a:pt x="754" y="563"/>
                  </a:cubicBezTo>
                  <a:cubicBezTo>
                    <a:pt x="752" y="563"/>
                    <a:pt x="751" y="563"/>
                    <a:pt x="749" y="563"/>
                  </a:cubicBezTo>
                  <a:cubicBezTo>
                    <a:pt x="748" y="563"/>
                    <a:pt x="748" y="563"/>
                    <a:pt x="747" y="563"/>
                  </a:cubicBezTo>
                  <a:cubicBezTo>
                    <a:pt x="746" y="563"/>
                    <a:pt x="745" y="563"/>
                    <a:pt x="743" y="563"/>
                  </a:cubicBezTo>
                  <a:cubicBezTo>
                    <a:pt x="743" y="563"/>
                    <a:pt x="742" y="563"/>
                    <a:pt x="742" y="563"/>
                  </a:cubicBezTo>
                  <a:cubicBezTo>
                    <a:pt x="740" y="563"/>
                    <a:pt x="738" y="563"/>
                    <a:pt x="736" y="563"/>
                  </a:cubicBezTo>
                  <a:cubicBezTo>
                    <a:pt x="734" y="563"/>
                    <a:pt x="733" y="563"/>
                    <a:pt x="731" y="562"/>
                  </a:cubicBezTo>
                  <a:cubicBezTo>
                    <a:pt x="730" y="562"/>
                    <a:pt x="730" y="562"/>
                    <a:pt x="729" y="562"/>
                  </a:cubicBezTo>
                  <a:cubicBezTo>
                    <a:pt x="728" y="562"/>
                    <a:pt x="727" y="562"/>
                    <a:pt x="725" y="562"/>
                  </a:cubicBezTo>
                  <a:cubicBezTo>
                    <a:pt x="725" y="561"/>
                    <a:pt x="724" y="561"/>
                    <a:pt x="724" y="561"/>
                  </a:cubicBezTo>
                  <a:cubicBezTo>
                    <a:pt x="722" y="561"/>
                    <a:pt x="720" y="561"/>
                    <a:pt x="719" y="560"/>
                  </a:cubicBezTo>
                  <a:cubicBezTo>
                    <a:pt x="718" y="560"/>
                    <a:pt x="718" y="560"/>
                    <a:pt x="718" y="560"/>
                  </a:cubicBezTo>
                  <a:cubicBezTo>
                    <a:pt x="717" y="560"/>
                    <a:pt x="715" y="559"/>
                    <a:pt x="714" y="559"/>
                  </a:cubicBezTo>
                  <a:cubicBezTo>
                    <a:pt x="713" y="559"/>
                    <a:pt x="712" y="558"/>
                    <a:pt x="712" y="558"/>
                  </a:cubicBezTo>
                  <a:cubicBezTo>
                    <a:pt x="711" y="558"/>
                    <a:pt x="710" y="558"/>
                    <a:pt x="708" y="557"/>
                  </a:cubicBezTo>
                  <a:cubicBezTo>
                    <a:pt x="708" y="557"/>
                    <a:pt x="707" y="557"/>
                    <a:pt x="707" y="557"/>
                  </a:cubicBezTo>
                  <a:cubicBezTo>
                    <a:pt x="705" y="556"/>
                    <a:pt x="704" y="555"/>
                    <a:pt x="702" y="555"/>
                  </a:cubicBezTo>
                  <a:cubicBezTo>
                    <a:pt x="695" y="552"/>
                    <a:pt x="689" y="549"/>
                    <a:pt x="683" y="545"/>
                  </a:cubicBezTo>
                  <a:cubicBezTo>
                    <a:pt x="682" y="544"/>
                    <a:pt x="681" y="543"/>
                    <a:pt x="680" y="543"/>
                  </a:cubicBezTo>
                  <a:cubicBezTo>
                    <a:pt x="679" y="542"/>
                    <a:pt x="679" y="542"/>
                    <a:pt x="679" y="542"/>
                  </a:cubicBezTo>
                  <a:cubicBezTo>
                    <a:pt x="678" y="541"/>
                    <a:pt x="677" y="541"/>
                    <a:pt x="676" y="540"/>
                  </a:cubicBezTo>
                  <a:cubicBezTo>
                    <a:pt x="676" y="540"/>
                    <a:pt x="676" y="540"/>
                    <a:pt x="675" y="539"/>
                  </a:cubicBezTo>
                  <a:cubicBezTo>
                    <a:pt x="672" y="537"/>
                    <a:pt x="669" y="534"/>
                    <a:pt x="666" y="531"/>
                  </a:cubicBezTo>
                  <a:cubicBezTo>
                    <a:pt x="666" y="531"/>
                    <a:pt x="666" y="531"/>
                    <a:pt x="665" y="531"/>
                  </a:cubicBezTo>
                  <a:cubicBezTo>
                    <a:pt x="665" y="530"/>
                    <a:pt x="664" y="529"/>
                    <a:pt x="663" y="528"/>
                  </a:cubicBezTo>
                  <a:cubicBezTo>
                    <a:pt x="663" y="528"/>
                    <a:pt x="662" y="528"/>
                    <a:pt x="662" y="528"/>
                  </a:cubicBezTo>
                  <a:cubicBezTo>
                    <a:pt x="658" y="524"/>
                    <a:pt x="655" y="520"/>
                    <a:pt x="651" y="515"/>
                  </a:cubicBezTo>
                  <a:cubicBezTo>
                    <a:pt x="651" y="515"/>
                    <a:pt x="651" y="515"/>
                    <a:pt x="651" y="514"/>
                  </a:cubicBezTo>
                  <a:cubicBezTo>
                    <a:pt x="650" y="513"/>
                    <a:pt x="649" y="512"/>
                    <a:pt x="649" y="511"/>
                  </a:cubicBezTo>
                  <a:cubicBezTo>
                    <a:pt x="649" y="511"/>
                    <a:pt x="649" y="511"/>
                    <a:pt x="648" y="511"/>
                  </a:cubicBezTo>
                  <a:cubicBezTo>
                    <a:pt x="646" y="507"/>
                    <a:pt x="644" y="504"/>
                    <a:pt x="642" y="500"/>
                  </a:cubicBezTo>
                  <a:cubicBezTo>
                    <a:pt x="642" y="500"/>
                    <a:pt x="642" y="500"/>
                    <a:pt x="642" y="500"/>
                  </a:cubicBezTo>
                  <a:cubicBezTo>
                    <a:pt x="641" y="498"/>
                    <a:pt x="641" y="497"/>
                    <a:pt x="640" y="496"/>
                  </a:cubicBezTo>
                  <a:cubicBezTo>
                    <a:pt x="640" y="496"/>
                    <a:pt x="640" y="495"/>
                    <a:pt x="640" y="495"/>
                  </a:cubicBezTo>
                  <a:cubicBezTo>
                    <a:pt x="639" y="494"/>
                    <a:pt x="639" y="493"/>
                    <a:pt x="638" y="492"/>
                  </a:cubicBezTo>
                  <a:cubicBezTo>
                    <a:pt x="635" y="484"/>
                    <a:pt x="632" y="475"/>
                    <a:pt x="631" y="466"/>
                  </a:cubicBezTo>
                  <a:cubicBezTo>
                    <a:pt x="631" y="466"/>
                    <a:pt x="631" y="465"/>
                    <a:pt x="630" y="464"/>
                  </a:cubicBezTo>
                  <a:cubicBezTo>
                    <a:pt x="630" y="463"/>
                    <a:pt x="630" y="462"/>
                    <a:pt x="630" y="461"/>
                  </a:cubicBezTo>
                  <a:cubicBezTo>
                    <a:pt x="630" y="460"/>
                    <a:pt x="630" y="460"/>
                    <a:pt x="630" y="459"/>
                  </a:cubicBezTo>
                  <a:cubicBezTo>
                    <a:pt x="630" y="458"/>
                    <a:pt x="629" y="456"/>
                    <a:pt x="629" y="454"/>
                  </a:cubicBezTo>
                  <a:cubicBezTo>
                    <a:pt x="629" y="454"/>
                    <a:pt x="629" y="454"/>
                    <a:pt x="629" y="454"/>
                  </a:cubicBezTo>
                  <a:cubicBezTo>
                    <a:pt x="629" y="452"/>
                    <a:pt x="629" y="450"/>
                    <a:pt x="629" y="449"/>
                  </a:cubicBezTo>
                  <a:cubicBezTo>
                    <a:pt x="629" y="448"/>
                    <a:pt x="629" y="448"/>
                    <a:pt x="629" y="447"/>
                  </a:cubicBezTo>
                  <a:cubicBezTo>
                    <a:pt x="629" y="446"/>
                    <a:pt x="629" y="444"/>
                    <a:pt x="629" y="443"/>
                  </a:cubicBezTo>
                  <a:cubicBezTo>
                    <a:pt x="629" y="443"/>
                    <a:pt x="629" y="442"/>
                    <a:pt x="629" y="441"/>
                  </a:cubicBezTo>
                  <a:cubicBezTo>
                    <a:pt x="629" y="440"/>
                    <a:pt x="629" y="438"/>
                    <a:pt x="629" y="436"/>
                  </a:cubicBezTo>
                  <a:cubicBezTo>
                    <a:pt x="630" y="434"/>
                    <a:pt x="630" y="432"/>
                    <a:pt x="630" y="431"/>
                  </a:cubicBezTo>
                  <a:cubicBezTo>
                    <a:pt x="630" y="430"/>
                    <a:pt x="630" y="430"/>
                    <a:pt x="630" y="429"/>
                  </a:cubicBezTo>
                  <a:cubicBezTo>
                    <a:pt x="630" y="428"/>
                    <a:pt x="631" y="426"/>
                    <a:pt x="631" y="425"/>
                  </a:cubicBezTo>
                  <a:cubicBezTo>
                    <a:pt x="631" y="425"/>
                    <a:pt x="631" y="424"/>
                    <a:pt x="631" y="424"/>
                  </a:cubicBezTo>
                  <a:cubicBezTo>
                    <a:pt x="632" y="422"/>
                    <a:pt x="632" y="420"/>
                    <a:pt x="632" y="418"/>
                  </a:cubicBezTo>
                  <a:cubicBezTo>
                    <a:pt x="632" y="418"/>
                    <a:pt x="632" y="418"/>
                    <a:pt x="632" y="418"/>
                  </a:cubicBezTo>
                  <a:cubicBezTo>
                    <a:pt x="633" y="416"/>
                    <a:pt x="633" y="415"/>
                    <a:pt x="634" y="413"/>
                  </a:cubicBezTo>
                  <a:cubicBezTo>
                    <a:pt x="634" y="413"/>
                    <a:pt x="634" y="412"/>
                    <a:pt x="634" y="412"/>
                  </a:cubicBezTo>
                  <a:cubicBezTo>
                    <a:pt x="635" y="410"/>
                    <a:pt x="635" y="409"/>
                    <a:pt x="635" y="408"/>
                  </a:cubicBezTo>
                  <a:cubicBezTo>
                    <a:pt x="635" y="408"/>
                    <a:pt x="636" y="407"/>
                    <a:pt x="636" y="407"/>
                  </a:cubicBezTo>
                  <a:cubicBezTo>
                    <a:pt x="636" y="405"/>
                    <a:pt x="637" y="403"/>
                    <a:pt x="638" y="402"/>
                  </a:cubicBezTo>
                  <a:cubicBezTo>
                    <a:pt x="638" y="402"/>
                    <a:pt x="638" y="402"/>
                    <a:pt x="638" y="402"/>
                  </a:cubicBezTo>
                  <a:cubicBezTo>
                    <a:pt x="640" y="395"/>
                    <a:pt x="644" y="389"/>
                    <a:pt x="648" y="383"/>
                  </a:cubicBezTo>
                  <a:cubicBezTo>
                    <a:pt x="648" y="382"/>
                    <a:pt x="649" y="380"/>
                    <a:pt x="650" y="379"/>
                  </a:cubicBezTo>
                  <a:cubicBezTo>
                    <a:pt x="650" y="379"/>
                    <a:pt x="650" y="379"/>
                    <a:pt x="650" y="379"/>
                  </a:cubicBezTo>
                  <a:cubicBezTo>
                    <a:pt x="651" y="378"/>
                    <a:pt x="652" y="377"/>
                    <a:pt x="653" y="376"/>
                  </a:cubicBezTo>
                  <a:cubicBezTo>
                    <a:pt x="653" y="375"/>
                    <a:pt x="653" y="375"/>
                    <a:pt x="653" y="375"/>
                  </a:cubicBezTo>
                  <a:cubicBezTo>
                    <a:pt x="655" y="372"/>
                    <a:pt x="658" y="369"/>
                    <a:pt x="661" y="366"/>
                  </a:cubicBezTo>
                  <a:cubicBezTo>
                    <a:pt x="661" y="366"/>
                    <a:pt x="661" y="365"/>
                    <a:pt x="661" y="365"/>
                  </a:cubicBezTo>
                  <a:cubicBezTo>
                    <a:pt x="662" y="364"/>
                    <a:pt x="663" y="363"/>
                    <a:pt x="664" y="363"/>
                  </a:cubicBezTo>
                  <a:cubicBezTo>
                    <a:pt x="664" y="362"/>
                    <a:pt x="664" y="362"/>
                    <a:pt x="665" y="362"/>
                  </a:cubicBezTo>
                  <a:cubicBezTo>
                    <a:pt x="669" y="358"/>
                    <a:pt x="673" y="355"/>
                    <a:pt x="677" y="351"/>
                  </a:cubicBezTo>
                  <a:cubicBezTo>
                    <a:pt x="678" y="351"/>
                    <a:pt x="678" y="351"/>
                    <a:pt x="678" y="351"/>
                  </a:cubicBezTo>
                  <a:cubicBezTo>
                    <a:pt x="679" y="350"/>
                    <a:pt x="680" y="349"/>
                    <a:pt x="681" y="349"/>
                  </a:cubicBezTo>
                  <a:cubicBezTo>
                    <a:pt x="681" y="348"/>
                    <a:pt x="682" y="348"/>
                    <a:pt x="682" y="348"/>
                  </a:cubicBezTo>
                  <a:cubicBezTo>
                    <a:pt x="685" y="346"/>
                    <a:pt x="689" y="344"/>
                    <a:pt x="692" y="342"/>
                  </a:cubicBezTo>
                  <a:cubicBezTo>
                    <a:pt x="693" y="342"/>
                    <a:pt x="693" y="342"/>
                    <a:pt x="693" y="342"/>
                  </a:cubicBezTo>
                  <a:cubicBezTo>
                    <a:pt x="694" y="341"/>
                    <a:pt x="695" y="341"/>
                    <a:pt x="696" y="340"/>
                  </a:cubicBezTo>
                  <a:cubicBezTo>
                    <a:pt x="697" y="340"/>
                    <a:pt x="697" y="340"/>
                    <a:pt x="697" y="340"/>
                  </a:cubicBezTo>
                  <a:cubicBezTo>
                    <a:pt x="698" y="339"/>
                    <a:pt x="700" y="339"/>
                    <a:pt x="701" y="338"/>
                  </a:cubicBezTo>
                  <a:cubicBezTo>
                    <a:pt x="707" y="335"/>
                    <a:pt x="714" y="333"/>
                    <a:pt x="721" y="331"/>
                  </a:cubicBezTo>
                  <a:cubicBezTo>
                    <a:pt x="723" y="331"/>
                    <a:pt x="725" y="331"/>
                    <a:pt x="726" y="331"/>
                  </a:cubicBezTo>
                  <a:cubicBezTo>
                    <a:pt x="727" y="330"/>
                    <a:pt x="727" y="330"/>
                    <a:pt x="728" y="330"/>
                  </a:cubicBezTo>
                  <a:cubicBezTo>
                    <a:pt x="729" y="330"/>
                    <a:pt x="730" y="330"/>
                    <a:pt x="732" y="330"/>
                  </a:cubicBezTo>
                  <a:cubicBezTo>
                    <a:pt x="732" y="330"/>
                    <a:pt x="733" y="330"/>
                    <a:pt x="733" y="330"/>
                  </a:cubicBezTo>
                  <a:cubicBezTo>
                    <a:pt x="735" y="329"/>
                    <a:pt x="736" y="329"/>
                    <a:pt x="738" y="329"/>
                  </a:cubicBezTo>
                  <a:cubicBezTo>
                    <a:pt x="738" y="329"/>
                    <a:pt x="738" y="329"/>
                    <a:pt x="739" y="329"/>
                  </a:cubicBezTo>
                  <a:cubicBezTo>
                    <a:pt x="740" y="329"/>
                    <a:pt x="742" y="329"/>
                    <a:pt x="744" y="329"/>
                  </a:cubicBezTo>
                  <a:cubicBezTo>
                    <a:pt x="744" y="329"/>
                    <a:pt x="745" y="329"/>
                    <a:pt x="745" y="329"/>
                  </a:cubicBezTo>
                  <a:cubicBezTo>
                    <a:pt x="747" y="329"/>
                    <a:pt x="748" y="329"/>
                    <a:pt x="749" y="329"/>
                  </a:cubicBezTo>
                  <a:cubicBezTo>
                    <a:pt x="750" y="329"/>
                    <a:pt x="750" y="329"/>
                    <a:pt x="751" y="329"/>
                  </a:cubicBezTo>
                  <a:cubicBezTo>
                    <a:pt x="753" y="329"/>
                    <a:pt x="755" y="329"/>
                    <a:pt x="756" y="329"/>
                  </a:cubicBezTo>
                  <a:cubicBezTo>
                    <a:pt x="758" y="329"/>
                    <a:pt x="760" y="330"/>
                    <a:pt x="762" y="330"/>
                  </a:cubicBezTo>
                  <a:cubicBezTo>
                    <a:pt x="762" y="330"/>
                    <a:pt x="763" y="330"/>
                    <a:pt x="763" y="330"/>
                  </a:cubicBezTo>
                  <a:cubicBezTo>
                    <a:pt x="765" y="330"/>
                    <a:pt x="766" y="330"/>
                    <a:pt x="767" y="331"/>
                  </a:cubicBezTo>
                  <a:cubicBezTo>
                    <a:pt x="768" y="331"/>
                    <a:pt x="768" y="331"/>
                    <a:pt x="769" y="331"/>
                  </a:cubicBezTo>
                  <a:cubicBezTo>
                    <a:pt x="771" y="331"/>
                    <a:pt x="772" y="332"/>
                    <a:pt x="774" y="332"/>
                  </a:cubicBezTo>
                  <a:cubicBezTo>
                    <a:pt x="774" y="332"/>
                    <a:pt x="774" y="332"/>
                    <a:pt x="775" y="332"/>
                  </a:cubicBezTo>
                  <a:cubicBezTo>
                    <a:pt x="776" y="333"/>
                    <a:pt x="778" y="333"/>
                    <a:pt x="779" y="333"/>
                  </a:cubicBezTo>
                  <a:cubicBezTo>
                    <a:pt x="780" y="334"/>
                    <a:pt x="780" y="334"/>
                    <a:pt x="781" y="334"/>
                  </a:cubicBezTo>
                  <a:cubicBezTo>
                    <a:pt x="782" y="334"/>
                    <a:pt x="783" y="335"/>
                    <a:pt x="784" y="335"/>
                  </a:cubicBezTo>
                  <a:cubicBezTo>
                    <a:pt x="785" y="335"/>
                    <a:pt x="785" y="335"/>
                    <a:pt x="786" y="336"/>
                  </a:cubicBezTo>
                  <a:cubicBezTo>
                    <a:pt x="787" y="336"/>
                    <a:pt x="789" y="337"/>
                    <a:pt x="791" y="337"/>
                  </a:cubicBezTo>
                  <a:cubicBezTo>
                    <a:pt x="797" y="340"/>
                    <a:pt x="804" y="344"/>
                    <a:pt x="810" y="347"/>
                  </a:cubicBezTo>
                  <a:cubicBezTo>
                    <a:pt x="811" y="348"/>
                    <a:pt x="812" y="349"/>
                    <a:pt x="813" y="350"/>
                  </a:cubicBezTo>
                  <a:cubicBezTo>
                    <a:pt x="813" y="350"/>
                    <a:pt x="813" y="350"/>
                    <a:pt x="814" y="350"/>
                  </a:cubicBezTo>
                  <a:cubicBezTo>
                    <a:pt x="815" y="351"/>
                    <a:pt x="816" y="352"/>
                    <a:pt x="817" y="352"/>
                  </a:cubicBezTo>
                  <a:cubicBezTo>
                    <a:pt x="817" y="353"/>
                    <a:pt x="817" y="353"/>
                    <a:pt x="817" y="353"/>
                  </a:cubicBezTo>
                  <a:cubicBezTo>
                    <a:pt x="821" y="355"/>
                    <a:pt x="824" y="358"/>
                    <a:pt x="827" y="361"/>
                  </a:cubicBezTo>
                  <a:cubicBezTo>
                    <a:pt x="827" y="361"/>
                    <a:pt x="827" y="361"/>
                    <a:pt x="827" y="361"/>
                  </a:cubicBezTo>
                  <a:cubicBezTo>
                    <a:pt x="828" y="362"/>
                    <a:pt x="829" y="363"/>
                    <a:pt x="830" y="364"/>
                  </a:cubicBezTo>
                  <a:cubicBezTo>
                    <a:pt x="830" y="364"/>
                    <a:pt x="830" y="364"/>
                    <a:pt x="831" y="364"/>
                  </a:cubicBezTo>
                  <a:cubicBezTo>
                    <a:pt x="834" y="368"/>
                    <a:pt x="838" y="373"/>
                    <a:pt x="841" y="377"/>
                  </a:cubicBezTo>
                  <a:cubicBezTo>
                    <a:pt x="841" y="377"/>
                    <a:pt x="842" y="378"/>
                    <a:pt x="842" y="378"/>
                  </a:cubicBezTo>
                  <a:cubicBezTo>
                    <a:pt x="842" y="379"/>
                    <a:pt x="843" y="380"/>
                    <a:pt x="844" y="381"/>
                  </a:cubicBezTo>
                  <a:cubicBezTo>
                    <a:pt x="844" y="381"/>
                    <a:pt x="844" y="381"/>
                    <a:pt x="844" y="382"/>
                  </a:cubicBezTo>
                  <a:cubicBezTo>
                    <a:pt x="847" y="385"/>
                    <a:pt x="849" y="389"/>
                    <a:pt x="851" y="392"/>
                  </a:cubicBezTo>
                  <a:cubicBezTo>
                    <a:pt x="851" y="392"/>
                    <a:pt x="851" y="393"/>
                    <a:pt x="851" y="393"/>
                  </a:cubicBezTo>
                  <a:cubicBezTo>
                    <a:pt x="851" y="394"/>
                    <a:pt x="852" y="395"/>
                    <a:pt x="852" y="396"/>
                  </a:cubicBezTo>
                  <a:cubicBezTo>
                    <a:pt x="853" y="396"/>
                    <a:pt x="853" y="397"/>
                    <a:pt x="853" y="397"/>
                  </a:cubicBezTo>
                  <a:cubicBezTo>
                    <a:pt x="853" y="398"/>
                    <a:pt x="854" y="399"/>
                    <a:pt x="854" y="401"/>
                  </a:cubicBezTo>
                  <a:cubicBezTo>
                    <a:pt x="857" y="407"/>
                    <a:pt x="859" y="414"/>
                    <a:pt x="861" y="421"/>
                  </a:cubicBezTo>
                  <a:cubicBezTo>
                    <a:pt x="861" y="423"/>
                    <a:pt x="862" y="424"/>
                    <a:pt x="862" y="426"/>
                  </a:cubicBezTo>
                  <a:cubicBezTo>
                    <a:pt x="862" y="427"/>
                    <a:pt x="862" y="427"/>
                    <a:pt x="862" y="428"/>
                  </a:cubicBezTo>
                  <a:cubicBezTo>
                    <a:pt x="862" y="429"/>
                    <a:pt x="863" y="430"/>
                    <a:pt x="863" y="431"/>
                  </a:cubicBezTo>
                  <a:cubicBezTo>
                    <a:pt x="863" y="432"/>
                    <a:pt x="863" y="433"/>
                    <a:pt x="863" y="433"/>
                  </a:cubicBezTo>
                  <a:cubicBezTo>
                    <a:pt x="863" y="435"/>
                    <a:pt x="863" y="436"/>
                    <a:pt x="863" y="438"/>
                  </a:cubicBezTo>
                  <a:cubicBezTo>
                    <a:pt x="863" y="438"/>
                    <a:pt x="863" y="438"/>
                    <a:pt x="863" y="438"/>
                  </a:cubicBezTo>
                  <a:cubicBezTo>
                    <a:pt x="863" y="440"/>
                    <a:pt x="864" y="442"/>
                    <a:pt x="864" y="444"/>
                  </a:cubicBezTo>
                  <a:lnTo>
                    <a:pt x="864" y="445"/>
                  </a:lnTo>
                  <a:cubicBezTo>
                    <a:pt x="864" y="447"/>
                    <a:pt x="864" y="448"/>
                    <a:pt x="864" y="449"/>
                  </a:cubicBezTo>
                  <a:cubicBezTo>
                    <a:pt x="864" y="450"/>
                    <a:pt x="864" y="450"/>
                    <a:pt x="864" y="451"/>
                  </a:cubicBezTo>
                  <a:cubicBezTo>
                    <a:pt x="863" y="453"/>
                    <a:pt x="863" y="454"/>
                    <a:pt x="863" y="456"/>
                  </a:cubicBezTo>
                  <a:cubicBezTo>
                    <a:pt x="863" y="458"/>
                    <a:pt x="863" y="460"/>
                    <a:pt x="863" y="462"/>
                  </a:cubicBezTo>
                  <a:close/>
                  <a:moveTo>
                    <a:pt x="942" y="498"/>
                  </a:moveTo>
                  <a:lnTo>
                    <a:pt x="948" y="429"/>
                  </a:lnTo>
                  <a:lnTo>
                    <a:pt x="908" y="425"/>
                  </a:lnTo>
                  <a:cubicBezTo>
                    <a:pt x="906" y="406"/>
                    <a:pt x="900" y="387"/>
                    <a:pt x="891" y="370"/>
                  </a:cubicBezTo>
                  <a:lnTo>
                    <a:pt x="922" y="344"/>
                  </a:lnTo>
                  <a:lnTo>
                    <a:pt x="877" y="291"/>
                  </a:lnTo>
                  <a:lnTo>
                    <a:pt x="846" y="317"/>
                  </a:lnTo>
                  <a:cubicBezTo>
                    <a:pt x="831" y="305"/>
                    <a:pt x="814" y="296"/>
                    <a:pt x="795" y="290"/>
                  </a:cubicBezTo>
                  <a:lnTo>
                    <a:pt x="798" y="250"/>
                  </a:lnTo>
                  <a:lnTo>
                    <a:pt x="729" y="244"/>
                  </a:lnTo>
                  <a:lnTo>
                    <a:pt x="725" y="284"/>
                  </a:lnTo>
                  <a:cubicBezTo>
                    <a:pt x="706" y="287"/>
                    <a:pt x="687" y="293"/>
                    <a:pt x="670" y="302"/>
                  </a:cubicBezTo>
                  <a:lnTo>
                    <a:pt x="644" y="271"/>
                  </a:lnTo>
                  <a:lnTo>
                    <a:pt x="591" y="316"/>
                  </a:lnTo>
                  <a:lnTo>
                    <a:pt x="617" y="346"/>
                  </a:lnTo>
                  <a:cubicBezTo>
                    <a:pt x="605" y="362"/>
                    <a:pt x="596" y="379"/>
                    <a:pt x="590" y="398"/>
                  </a:cubicBezTo>
                  <a:lnTo>
                    <a:pt x="550" y="394"/>
                  </a:lnTo>
                  <a:lnTo>
                    <a:pt x="544" y="464"/>
                  </a:lnTo>
                  <a:lnTo>
                    <a:pt x="584" y="467"/>
                  </a:lnTo>
                  <a:cubicBezTo>
                    <a:pt x="587" y="487"/>
                    <a:pt x="593" y="505"/>
                    <a:pt x="602" y="522"/>
                  </a:cubicBezTo>
                  <a:lnTo>
                    <a:pt x="571" y="548"/>
                  </a:lnTo>
                  <a:lnTo>
                    <a:pt x="616" y="601"/>
                  </a:lnTo>
                  <a:lnTo>
                    <a:pt x="647" y="575"/>
                  </a:lnTo>
                  <a:cubicBezTo>
                    <a:pt x="662" y="587"/>
                    <a:pt x="679" y="596"/>
                    <a:pt x="698" y="602"/>
                  </a:cubicBezTo>
                  <a:lnTo>
                    <a:pt x="694" y="642"/>
                  </a:lnTo>
                  <a:lnTo>
                    <a:pt x="764" y="648"/>
                  </a:lnTo>
                  <a:lnTo>
                    <a:pt x="767" y="608"/>
                  </a:lnTo>
                  <a:cubicBezTo>
                    <a:pt x="787" y="606"/>
                    <a:pt x="805" y="600"/>
                    <a:pt x="822" y="591"/>
                  </a:cubicBezTo>
                  <a:lnTo>
                    <a:pt x="848" y="621"/>
                  </a:lnTo>
                  <a:lnTo>
                    <a:pt x="901" y="577"/>
                  </a:lnTo>
                  <a:lnTo>
                    <a:pt x="876" y="546"/>
                  </a:lnTo>
                  <a:cubicBezTo>
                    <a:pt x="887" y="531"/>
                    <a:pt x="896" y="513"/>
                    <a:pt x="902" y="494"/>
                  </a:cubicBezTo>
                  <a:lnTo>
                    <a:pt x="942" y="498"/>
                  </a:ln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>
              <a:noFill/>
            </a:ln>
            <a:extLst/>
          </p:spPr>
          <p:txBody>
            <a:bodyPr/>
            <a:lstStyle/>
            <a:p>
              <a:endParaRPr lang="zh-CN" altLang="en-US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31" name="Rectangle 23"/>
            <p:cNvSpPr>
              <a:spLocks noChangeArrowheads="1"/>
            </p:cNvSpPr>
            <p:nvPr/>
          </p:nvSpPr>
          <p:spPr bwMode="auto">
            <a:xfrm>
              <a:off x="8292875" y="5086081"/>
              <a:ext cx="645854" cy="256169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 lIns="0" tIns="0" r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zh-CN" altLang="en-US" sz="1600" b="1">
                  <a:solidFill>
                    <a:schemeClr val="bg2">
                      <a:lumMod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Part </a:t>
              </a:r>
              <a:r>
                <a:rPr lang="en-US" altLang="zh-CN" sz="1600" b="1">
                  <a:solidFill>
                    <a:schemeClr val="bg2">
                      <a:lumMod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4</a:t>
              </a:r>
              <a:endParaRPr lang="zh-CN" altLang="en-US" b="1">
                <a:solidFill>
                  <a:schemeClr val="bg2">
                    <a:lumMod val="2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2" name="TextBox 58"/>
            <p:cNvSpPr txBox="1">
              <a:spLocks noChangeArrowheads="1"/>
            </p:cNvSpPr>
            <p:nvPr/>
          </p:nvSpPr>
          <p:spPr bwMode="auto">
            <a:xfrm>
              <a:off x="7529125" y="5448515"/>
              <a:ext cx="2266950" cy="4803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lang="zh-CN" altLang="en-US" sz="2400" b="1" smtClean="0">
                  <a:solidFill>
                    <a:schemeClr val="bg2">
                      <a:lumMod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测试结果</a:t>
              </a:r>
              <a:endParaRPr lang="zh-CN" altLang="en-US" sz="2400" b="1" dirty="0">
                <a:solidFill>
                  <a:schemeClr val="bg2">
                    <a:lumMod val="2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8904207" y="4197339"/>
            <a:ext cx="2242330" cy="1546310"/>
            <a:chOff x="9977248" y="4307972"/>
            <a:chExt cx="2266950" cy="1660702"/>
          </a:xfrm>
        </p:grpSpPr>
        <p:sp>
          <p:nvSpPr>
            <p:cNvPr id="34" name="Rectangle 26"/>
            <p:cNvSpPr>
              <a:spLocks noChangeArrowheads="1"/>
            </p:cNvSpPr>
            <p:nvPr/>
          </p:nvSpPr>
          <p:spPr bwMode="auto">
            <a:xfrm>
              <a:off x="10713571" y="5089733"/>
              <a:ext cx="619655" cy="264436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 lIns="0" tIns="0" r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zh-CN" altLang="en-US" sz="1600" b="1">
                  <a:solidFill>
                    <a:schemeClr val="bg2">
                      <a:lumMod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Part </a:t>
              </a:r>
              <a:r>
                <a:rPr lang="en-US" altLang="zh-CN" sz="1600" b="1">
                  <a:solidFill>
                    <a:schemeClr val="bg2">
                      <a:lumMod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5</a:t>
              </a:r>
              <a:endParaRPr lang="zh-CN" altLang="en-US" b="1">
                <a:solidFill>
                  <a:schemeClr val="bg2">
                    <a:lumMod val="2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10707311" y="4307972"/>
              <a:ext cx="769938" cy="650876"/>
            </a:xfrm>
            <a:custGeom>
              <a:avLst/>
              <a:gdLst>
                <a:gd name="T0" fmla="*/ 683184 w 923"/>
                <a:gd name="T1" fmla="*/ 0 h 771"/>
                <a:gd name="T2" fmla="*/ 769938 w 923"/>
                <a:gd name="T3" fmla="*/ 87796 h 771"/>
                <a:gd name="T4" fmla="*/ 744079 w 923"/>
                <a:gd name="T5" fmla="*/ 325860 h 771"/>
                <a:gd name="T6" fmla="*/ 614783 w 923"/>
                <a:gd name="T7" fmla="*/ 351185 h 771"/>
                <a:gd name="T8" fmla="*/ 487155 w 923"/>
                <a:gd name="T9" fmla="*/ 510738 h 771"/>
                <a:gd name="T10" fmla="*/ 487155 w 923"/>
                <a:gd name="T11" fmla="*/ 351185 h 771"/>
                <a:gd name="T12" fmla="*/ 418753 w 923"/>
                <a:gd name="T13" fmla="*/ 310664 h 771"/>
                <a:gd name="T14" fmla="*/ 527195 w 923"/>
                <a:gd name="T15" fmla="*/ 310664 h 771"/>
                <a:gd name="T16" fmla="*/ 527195 w 923"/>
                <a:gd name="T17" fmla="*/ 396772 h 771"/>
                <a:gd name="T18" fmla="*/ 595597 w 923"/>
                <a:gd name="T19" fmla="*/ 310664 h 771"/>
                <a:gd name="T20" fmla="*/ 683184 w 923"/>
                <a:gd name="T21" fmla="*/ 310664 h 771"/>
                <a:gd name="T22" fmla="*/ 729898 w 923"/>
                <a:gd name="T23" fmla="*/ 264233 h 771"/>
                <a:gd name="T24" fmla="*/ 715717 w 923"/>
                <a:gd name="T25" fmla="*/ 54873 h 771"/>
                <a:gd name="T26" fmla="*/ 252753 w 923"/>
                <a:gd name="T27" fmla="*/ 40521 h 771"/>
                <a:gd name="T28" fmla="*/ 206040 w 923"/>
                <a:gd name="T29" fmla="*/ 87796 h 771"/>
                <a:gd name="T30" fmla="*/ 188522 w 923"/>
                <a:gd name="T31" fmla="*/ 300534 h 771"/>
                <a:gd name="T32" fmla="*/ 166000 w 923"/>
                <a:gd name="T33" fmla="*/ 264233 h 771"/>
                <a:gd name="T34" fmla="*/ 191859 w 923"/>
                <a:gd name="T35" fmla="*/ 26170 h 771"/>
                <a:gd name="T36" fmla="*/ 108442 w 923"/>
                <a:gd name="T37" fmla="*/ 290403 h 771"/>
                <a:gd name="T38" fmla="*/ 37538 w 923"/>
                <a:gd name="T39" fmla="*/ 362160 h 771"/>
                <a:gd name="T40" fmla="*/ 179346 w 923"/>
                <a:gd name="T41" fmla="*/ 362160 h 771"/>
                <a:gd name="T42" fmla="*/ 303638 w 923"/>
                <a:gd name="T43" fmla="*/ 223712 h 771"/>
                <a:gd name="T44" fmla="*/ 217718 w 923"/>
                <a:gd name="T45" fmla="*/ 310664 h 771"/>
                <a:gd name="T46" fmla="*/ 388723 w 923"/>
                <a:gd name="T47" fmla="*/ 310664 h 771"/>
                <a:gd name="T48" fmla="*/ 228562 w 923"/>
                <a:gd name="T49" fmla="*/ 631458 h 771"/>
                <a:gd name="T50" fmla="*/ 228562 w 923"/>
                <a:gd name="T51" fmla="*/ 507362 h 771"/>
                <a:gd name="T52" fmla="*/ 237738 w 923"/>
                <a:gd name="T53" fmla="*/ 631458 h 771"/>
                <a:gd name="T54" fmla="*/ 372039 w 923"/>
                <a:gd name="T55" fmla="*/ 650875 h 771"/>
                <a:gd name="T56" fmla="*/ 372039 w 923"/>
                <a:gd name="T57" fmla="*/ 507362 h 771"/>
                <a:gd name="T58" fmla="*/ 381215 w 923"/>
                <a:gd name="T59" fmla="*/ 631458 h 771"/>
                <a:gd name="T60" fmla="*/ 435436 w 923"/>
                <a:gd name="T61" fmla="*/ 462619 h 771"/>
                <a:gd name="T62" fmla="*/ 226060 w 923"/>
                <a:gd name="T63" fmla="*/ 407747 h 771"/>
                <a:gd name="T64" fmla="*/ 172673 w 923"/>
                <a:gd name="T65" fmla="*/ 631458 h 771"/>
                <a:gd name="T66" fmla="*/ 45879 w 923"/>
                <a:gd name="T67" fmla="*/ 627238 h 771"/>
                <a:gd name="T68" fmla="*/ 45879 w 923"/>
                <a:gd name="T69" fmla="*/ 525090 h 771"/>
                <a:gd name="T70" fmla="*/ 54221 w 923"/>
                <a:gd name="T71" fmla="*/ 627238 h 771"/>
                <a:gd name="T72" fmla="*/ 145145 w 923"/>
                <a:gd name="T73" fmla="*/ 639056 h 771"/>
                <a:gd name="T74" fmla="*/ 147648 w 923"/>
                <a:gd name="T75" fmla="*/ 442359 h 771"/>
                <a:gd name="T76" fmla="*/ 0 w 923"/>
                <a:gd name="T77" fmla="*/ 487101 h 771"/>
                <a:gd name="T78" fmla="*/ 45879 w 923"/>
                <a:gd name="T79" fmla="*/ 627238 h 771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0" t="0" r="r" b="b"/>
              <a:pathLst>
                <a:path w="923" h="771">
                  <a:moveTo>
                    <a:pt x="303" y="0"/>
                  </a:moveTo>
                  <a:lnTo>
                    <a:pt x="819" y="0"/>
                  </a:lnTo>
                  <a:cubicBezTo>
                    <a:pt x="848" y="0"/>
                    <a:pt x="873" y="12"/>
                    <a:pt x="892" y="31"/>
                  </a:cubicBezTo>
                  <a:cubicBezTo>
                    <a:pt x="911" y="50"/>
                    <a:pt x="923" y="76"/>
                    <a:pt x="923" y="104"/>
                  </a:cubicBezTo>
                  <a:lnTo>
                    <a:pt x="923" y="313"/>
                  </a:lnTo>
                  <a:cubicBezTo>
                    <a:pt x="923" y="341"/>
                    <a:pt x="911" y="367"/>
                    <a:pt x="892" y="386"/>
                  </a:cubicBezTo>
                  <a:cubicBezTo>
                    <a:pt x="873" y="405"/>
                    <a:pt x="848" y="416"/>
                    <a:pt x="819" y="416"/>
                  </a:cubicBezTo>
                  <a:lnTo>
                    <a:pt x="737" y="416"/>
                  </a:lnTo>
                  <a:lnTo>
                    <a:pt x="626" y="553"/>
                  </a:lnTo>
                  <a:lnTo>
                    <a:pt x="584" y="605"/>
                  </a:lnTo>
                  <a:lnTo>
                    <a:pt x="584" y="537"/>
                  </a:lnTo>
                  <a:lnTo>
                    <a:pt x="584" y="416"/>
                  </a:lnTo>
                  <a:lnTo>
                    <a:pt x="494" y="416"/>
                  </a:lnTo>
                  <a:cubicBezTo>
                    <a:pt x="499" y="401"/>
                    <a:pt x="502" y="385"/>
                    <a:pt x="502" y="368"/>
                  </a:cubicBezTo>
                  <a:lnTo>
                    <a:pt x="608" y="368"/>
                  </a:lnTo>
                  <a:lnTo>
                    <a:pt x="632" y="368"/>
                  </a:lnTo>
                  <a:lnTo>
                    <a:pt x="632" y="392"/>
                  </a:lnTo>
                  <a:lnTo>
                    <a:pt x="632" y="470"/>
                  </a:lnTo>
                  <a:lnTo>
                    <a:pt x="707" y="377"/>
                  </a:lnTo>
                  <a:lnTo>
                    <a:pt x="714" y="368"/>
                  </a:lnTo>
                  <a:lnTo>
                    <a:pt x="726" y="368"/>
                  </a:lnTo>
                  <a:lnTo>
                    <a:pt x="819" y="368"/>
                  </a:lnTo>
                  <a:cubicBezTo>
                    <a:pt x="834" y="368"/>
                    <a:pt x="848" y="362"/>
                    <a:pt x="858" y="352"/>
                  </a:cubicBezTo>
                  <a:cubicBezTo>
                    <a:pt x="868" y="342"/>
                    <a:pt x="875" y="328"/>
                    <a:pt x="875" y="313"/>
                  </a:cubicBezTo>
                  <a:lnTo>
                    <a:pt x="875" y="104"/>
                  </a:lnTo>
                  <a:cubicBezTo>
                    <a:pt x="875" y="89"/>
                    <a:pt x="868" y="75"/>
                    <a:pt x="858" y="65"/>
                  </a:cubicBezTo>
                  <a:cubicBezTo>
                    <a:pt x="848" y="55"/>
                    <a:pt x="834" y="48"/>
                    <a:pt x="819" y="48"/>
                  </a:cubicBezTo>
                  <a:lnTo>
                    <a:pt x="303" y="48"/>
                  </a:lnTo>
                  <a:cubicBezTo>
                    <a:pt x="288" y="48"/>
                    <a:pt x="274" y="55"/>
                    <a:pt x="264" y="65"/>
                  </a:cubicBezTo>
                  <a:cubicBezTo>
                    <a:pt x="253" y="75"/>
                    <a:pt x="247" y="89"/>
                    <a:pt x="247" y="104"/>
                  </a:cubicBezTo>
                  <a:lnTo>
                    <a:pt x="247" y="293"/>
                  </a:lnTo>
                  <a:cubicBezTo>
                    <a:pt x="235" y="311"/>
                    <a:pt x="228" y="333"/>
                    <a:pt x="226" y="356"/>
                  </a:cubicBezTo>
                  <a:cubicBezTo>
                    <a:pt x="219" y="347"/>
                    <a:pt x="210" y="338"/>
                    <a:pt x="201" y="332"/>
                  </a:cubicBezTo>
                  <a:cubicBezTo>
                    <a:pt x="200" y="325"/>
                    <a:pt x="199" y="319"/>
                    <a:pt x="199" y="313"/>
                  </a:cubicBezTo>
                  <a:lnTo>
                    <a:pt x="199" y="104"/>
                  </a:lnTo>
                  <a:cubicBezTo>
                    <a:pt x="199" y="76"/>
                    <a:pt x="211" y="50"/>
                    <a:pt x="230" y="31"/>
                  </a:cubicBezTo>
                  <a:cubicBezTo>
                    <a:pt x="248" y="12"/>
                    <a:pt x="274" y="0"/>
                    <a:pt x="303" y="0"/>
                  </a:cubicBezTo>
                  <a:close/>
                  <a:moveTo>
                    <a:pt x="130" y="344"/>
                  </a:moveTo>
                  <a:lnTo>
                    <a:pt x="130" y="344"/>
                  </a:lnTo>
                  <a:cubicBezTo>
                    <a:pt x="83" y="344"/>
                    <a:pt x="45" y="382"/>
                    <a:pt x="45" y="429"/>
                  </a:cubicBezTo>
                  <a:cubicBezTo>
                    <a:pt x="45" y="476"/>
                    <a:pt x="83" y="514"/>
                    <a:pt x="130" y="514"/>
                  </a:cubicBezTo>
                  <a:cubicBezTo>
                    <a:pt x="177" y="514"/>
                    <a:pt x="215" y="476"/>
                    <a:pt x="215" y="429"/>
                  </a:cubicBezTo>
                  <a:cubicBezTo>
                    <a:pt x="215" y="382"/>
                    <a:pt x="177" y="344"/>
                    <a:pt x="130" y="344"/>
                  </a:cubicBezTo>
                  <a:close/>
                  <a:moveTo>
                    <a:pt x="364" y="265"/>
                  </a:moveTo>
                  <a:lnTo>
                    <a:pt x="364" y="265"/>
                  </a:lnTo>
                  <a:cubicBezTo>
                    <a:pt x="307" y="265"/>
                    <a:pt x="261" y="311"/>
                    <a:pt x="261" y="368"/>
                  </a:cubicBezTo>
                  <a:cubicBezTo>
                    <a:pt x="261" y="425"/>
                    <a:pt x="307" y="471"/>
                    <a:pt x="364" y="471"/>
                  </a:cubicBezTo>
                  <a:cubicBezTo>
                    <a:pt x="420" y="471"/>
                    <a:pt x="466" y="425"/>
                    <a:pt x="466" y="368"/>
                  </a:cubicBezTo>
                  <a:cubicBezTo>
                    <a:pt x="466" y="311"/>
                    <a:pt x="420" y="265"/>
                    <a:pt x="364" y="265"/>
                  </a:cubicBezTo>
                  <a:close/>
                  <a:moveTo>
                    <a:pt x="274" y="748"/>
                  </a:moveTo>
                  <a:lnTo>
                    <a:pt x="274" y="748"/>
                  </a:lnTo>
                  <a:lnTo>
                    <a:pt x="274" y="601"/>
                  </a:lnTo>
                  <a:lnTo>
                    <a:pt x="285" y="601"/>
                  </a:lnTo>
                  <a:lnTo>
                    <a:pt x="285" y="748"/>
                  </a:lnTo>
                  <a:lnTo>
                    <a:pt x="285" y="771"/>
                  </a:lnTo>
                  <a:lnTo>
                    <a:pt x="446" y="771"/>
                  </a:lnTo>
                  <a:lnTo>
                    <a:pt x="446" y="748"/>
                  </a:lnTo>
                  <a:lnTo>
                    <a:pt x="446" y="601"/>
                  </a:lnTo>
                  <a:lnTo>
                    <a:pt x="457" y="601"/>
                  </a:lnTo>
                  <a:lnTo>
                    <a:pt x="457" y="748"/>
                  </a:lnTo>
                  <a:lnTo>
                    <a:pt x="522" y="748"/>
                  </a:lnTo>
                  <a:lnTo>
                    <a:pt x="522" y="548"/>
                  </a:lnTo>
                  <a:cubicBezTo>
                    <a:pt x="522" y="512"/>
                    <a:pt x="493" y="483"/>
                    <a:pt x="458" y="483"/>
                  </a:cubicBezTo>
                  <a:cubicBezTo>
                    <a:pt x="262" y="483"/>
                    <a:pt x="468" y="483"/>
                    <a:pt x="271" y="483"/>
                  </a:cubicBezTo>
                  <a:cubicBezTo>
                    <a:pt x="236" y="483"/>
                    <a:pt x="207" y="512"/>
                    <a:pt x="207" y="548"/>
                  </a:cubicBezTo>
                  <a:lnTo>
                    <a:pt x="207" y="748"/>
                  </a:lnTo>
                  <a:cubicBezTo>
                    <a:pt x="218" y="748"/>
                    <a:pt x="245" y="748"/>
                    <a:pt x="274" y="748"/>
                  </a:cubicBezTo>
                  <a:close/>
                  <a:moveTo>
                    <a:pt x="55" y="743"/>
                  </a:moveTo>
                  <a:lnTo>
                    <a:pt x="55" y="743"/>
                  </a:lnTo>
                  <a:lnTo>
                    <a:pt x="55" y="622"/>
                  </a:lnTo>
                  <a:lnTo>
                    <a:pt x="65" y="622"/>
                  </a:lnTo>
                  <a:lnTo>
                    <a:pt x="65" y="743"/>
                  </a:lnTo>
                  <a:lnTo>
                    <a:pt x="65" y="757"/>
                  </a:lnTo>
                  <a:lnTo>
                    <a:pt x="174" y="757"/>
                  </a:lnTo>
                  <a:lnTo>
                    <a:pt x="174" y="548"/>
                  </a:lnTo>
                  <a:cubicBezTo>
                    <a:pt x="174" y="540"/>
                    <a:pt x="175" y="532"/>
                    <a:pt x="177" y="524"/>
                  </a:cubicBezTo>
                  <a:lnTo>
                    <a:pt x="53" y="524"/>
                  </a:lnTo>
                  <a:cubicBezTo>
                    <a:pt x="24" y="524"/>
                    <a:pt x="0" y="548"/>
                    <a:pt x="0" y="577"/>
                  </a:cubicBezTo>
                  <a:lnTo>
                    <a:pt x="0" y="743"/>
                  </a:lnTo>
                  <a:cubicBezTo>
                    <a:pt x="10" y="743"/>
                    <a:pt x="32" y="743"/>
                    <a:pt x="55" y="743"/>
                  </a:cubicBez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>
              <a:noFill/>
            </a:ln>
            <a:extLst/>
          </p:spPr>
          <p:txBody>
            <a:bodyPr/>
            <a:lstStyle/>
            <a:p>
              <a:endParaRPr lang="zh-CN" altLang="en-US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36" name="TextBox 58"/>
            <p:cNvSpPr txBox="1">
              <a:spLocks noChangeArrowheads="1"/>
            </p:cNvSpPr>
            <p:nvPr/>
          </p:nvSpPr>
          <p:spPr bwMode="auto">
            <a:xfrm>
              <a:off x="9977248" y="5472856"/>
              <a:ext cx="2266950" cy="4958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lang="zh-CN" altLang="en-US" sz="2400" b="1" smtClean="0">
                  <a:solidFill>
                    <a:schemeClr val="bg2">
                      <a:lumMod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总结与展望</a:t>
              </a:r>
              <a:endParaRPr lang="zh-CN" altLang="en-US" sz="2400" b="1" dirty="0">
                <a:solidFill>
                  <a:schemeClr val="bg2">
                    <a:lumMod val="2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37" name="Line 7"/>
          <p:cNvSpPr>
            <a:spLocks noChangeShapeType="1"/>
          </p:cNvSpPr>
          <p:nvPr/>
        </p:nvSpPr>
        <p:spPr bwMode="auto">
          <a:xfrm>
            <a:off x="6791679" y="4052703"/>
            <a:ext cx="0" cy="1644061"/>
          </a:xfrm>
          <a:prstGeom prst="line">
            <a:avLst/>
          </a:prstGeom>
          <a:noFill/>
          <a:ln w="12700">
            <a:solidFill>
              <a:schemeClr val="accent2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8" name="Line 7"/>
          <p:cNvSpPr>
            <a:spLocks noChangeShapeType="1"/>
          </p:cNvSpPr>
          <p:nvPr/>
        </p:nvSpPr>
        <p:spPr bwMode="auto">
          <a:xfrm>
            <a:off x="8911840" y="4042235"/>
            <a:ext cx="0" cy="1644061"/>
          </a:xfrm>
          <a:prstGeom prst="line">
            <a:avLst/>
          </a:prstGeom>
          <a:noFill/>
          <a:ln w="12700">
            <a:solidFill>
              <a:schemeClr val="accent2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9" name="Line 7"/>
          <p:cNvSpPr>
            <a:spLocks noChangeShapeType="1"/>
          </p:cNvSpPr>
          <p:nvPr/>
        </p:nvSpPr>
        <p:spPr bwMode="auto">
          <a:xfrm>
            <a:off x="4679151" y="4082017"/>
            <a:ext cx="0" cy="1644061"/>
          </a:xfrm>
          <a:prstGeom prst="line">
            <a:avLst/>
          </a:prstGeom>
          <a:noFill/>
          <a:ln w="12700">
            <a:solidFill>
              <a:schemeClr val="accent2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0" name="Line 7"/>
          <p:cNvSpPr>
            <a:spLocks noChangeShapeType="1"/>
          </p:cNvSpPr>
          <p:nvPr/>
        </p:nvSpPr>
        <p:spPr bwMode="auto">
          <a:xfrm>
            <a:off x="2735277" y="4122790"/>
            <a:ext cx="0" cy="1644061"/>
          </a:xfrm>
          <a:prstGeom prst="line">
            <a:avLst/>
          </a:prstGeom>
          <a:noFill/>
          <a:ln w="12700">
            <a:solidFill>
              <a:schemeClr val="accent2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chemeClr val="bg2">
                  <a:lumMod val="25000"/>
                </a:schemeClr>
              </a:solidFill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-4763" y="6512561"/>
            <a:ext cx="12196763" cy="350202"/>
            <a:chOff x="-4763" y="6512561"/>
            <a:chExt cx="12196763" cy="350202"/>
          </a:xfrm>
        </p:grpSpPr>
        <p:sp>
          <p:nvSpPr>
            <p:cNvPr id="11" name="矩形 10"/>
            <p:cNvSpPr/>
            <p:nvPr/>
          </p:nvSpPr>
          <p:spPr>
            <a:xfrm>
              <a:off x="-4763" y="6708901"/>
              <a:ext cx="12196763" cy="153862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3765"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 sz="1350" b="1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" name="矩形 1"/>
            <p:cNvSpPr/>
            <p:nvPr/>
          </p:nvSpPr>
          <p:spPr>
            <a:xfrm>
              <a:off x="0" y="6512561"/>
              <a:ext cx="3812178" cy="195571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直角三角形 2"/>
            <p:cNvSpPr/>
            <p:nvPr/>
          </p:nvSpPr>
          <p:spPr>
            <a:xfrm>
              <a:off x="3807107" y="6515632"/>
              <a:ext cx="281092" cy="192500"/>
            </a:xfrm>
            <a:prstGeom prst="rtTriangle">
              <a:avLst/>
            </a:prstGeom>
            <a:solidFill>
              <a:schemeClr val="bg2">
                <a:lumMod val="25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1" name="TextBox 9"/>
          <p:cNvSpPr txBox="1"/>
          <p:nvPr/>
        </p:nvSpPr>
        <p:spPr>
          <a:xfrm>
            <a:off x="368431" y="6606049"/>
            <a:ext cx="143353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© </a:t>
            </a:r>
            <a:r>
              <a:rPr lang="en-US" sz="900" b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2018 </a:t>
            </a:r>
            <a:r>
              <a:rPr lang="en-US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Synopsys, Inc</a:t>
            </a:r>
            <a:r>
              <a:rPr lang="en-US" sz="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</p:txBody>
      </p:sp>
      <p:grpSp>
        <p:nvGrpSpPr>
          <p:cNvPr id="10" name="组合 9"/>
          <p:cNvGrpSpPr/>
          <p:nvPr/>
        </p:nvGrpSpPr>
        <p:grpSpPr>
          <a:xfrm>
            <a:off x="-4763" y="-3899"/>
            <a:ext cx="12782741" cy="364174"/>
            <a:chOff x="-4764" y="1565779"/>
            <a:chExt cx="12782741" cy="364174"/>
          </a:xfrm>
        </p:grpSpPr>
        <p:grpSp>
          <p:nvGrpSpPr>
            <p:cNvPr id="42" name="组合 41"/>
            <p:cNvGrpSpPr/>
            <p:nvPr/>
          </p:nvGrpSpPr>
          <p:grpSpPr>
            <a:xfrm rot="10800000">
              <a:off x="-4764" y="1565779"/>
              <a:ext cx="12196763" cy="350202"/>
              <a:chOff x="-4763" y="6512561"/>
              <a:chExt cx="12196763" cy="350202"/>
            </a:xfrm>
          </p:grpSpPr>
          <p:sp>
            <p:nvSpPr>
              <p:cNvPr id="43" name="矩形 42"/>
              <p:cNvSpPr/>
              <p:nvPr/>
            </p:nvSpPr>
            <p:spPr>
              <a:xfrm>
                <a:off x="-4763" y="6708901"/>
                <a:ext cx="12196763" cy="153862"/>
              </a:xfrm>
              <a:prstGeom prst="rect">
                <a:avLst/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3765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1350" b="1">
                  <a:solidFill>
                    <a:prstClr val="white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4" name="矩形 43"/>
              <p:cNvSpPr/>
              <p:nvPr/>
            </p:nvSpPr>
            <p:spPr>
              <a:xfrm>
                <a:off x="0" y="6512561"/>
                <a:ext cx="3812178" cy="195571"/>
              </a:xfrm>
              <a:prstGeom prst="rect">
                <a:avLst/>
              </a:prstGeom>
              <a:solidFill>
                <a:schemeClr val="bg2">
                  <a:lumMod val="25000"/>
                </a:schemeClr>
              </a:soli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" name="直角三角形 44"/>
              <p:cNvSpPr/>
              <p:nvPr/>
            </p:nvSpPr>
            <p:spPr>
              <a:xfrm>
                <a:off x="3807107" y="6515632"/>
                <a:ext cx="281092" cy="192500"/>
              </a:xfrm>
              <a:prstGeom prst="rtTriangle">
                <a:avLst/>
              </a:prstGeom>
              <a:solidFill>
                <a:schemeClr val="bg2">
                  <a:lumMod val="25000"/>
                </a:schemeClr>
              </a:soli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46" name="TextBox 9"/>
            <p:cNvSpPr txBox="1"/>
            <p:nvPr/>
          </p:nvSpPr>
          <p:spPr>
            <a:xfrm>
              <a:off x="8099037" y="1591399"/>
              <a:ext cx="467894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b="1" baseline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 2018 Synopsys </a:t>
              </a:r>
              <a:r>
                <a:rPr lang="en-US" sz="1600" b="1" baseline="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ARC Design Competition</a:t>
              </a:r>
              <a:endPara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9721996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202"/>
          <a:stretch>
            <a:fillRect/>
          </a:stretch>
        </p:blipFill>
        <p:spPr bwMode="auto">
          <a:xfrm>
            <a:off x="0" y="0"/>
            <a:ext cx="2814149" cy="484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片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" r="-5623" b="29961"/>
          <a:stretch>
            <a:fillRect/>
          </a:stretch>
        </p:blipFill>
        <p:spPr bwMode="auto">
          <a:xfrm>
            <a:off x="0" y="4305300"/>
            <a:ext cx="3800371" cy="2552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13"/>
          <p:cNvPicPr preferRelativeResize="0"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024"/>
          <a:stretch/>
        </p:blipFill>
        <p:spPr>
          <a:xfrm>
            <a:off x="11016131" y="6433706"/>
            <a:ext cx="1175869" cy="20312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184" b="23161"/>
          <a:stretch>
            <a:fillRect/>
          </a:stretch>
        </p:blipFill>
        <p:spPr bwMode="auto">
          <a:xfrm>
            <a:off x="8267756" y="2391569"/>
            <a:ext cx="3924244" cy="3827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组合 6"/>
          <p:cNvGrpSpPr/>
          <p:nvPr/>
        </p:nvGrpSpPr>
        <p:grpSpPr>
          <a:xfrm>
            <a:off x="-4763" y="6512561"/>
            <a:ext cx="12196763" cy="350202"/>
            <a:chOff x="-4763" y="6512561"/>
            <a:chExt cx="12196763" cy="350202"/>
          </a:xfrm>
        </p:grpSpPr>
        <p:sp>
          <p:nvSpPr>
            <p:cNvPr id="11" name="矩形 10"/>
            <p:cNvSpPr/>
            <p:nvPr/>
          </p:nvSpPr>
          <p:spPr>
            <a:xfrm>
              <a:off x="-4763" y="6708901"/>
              <a:ext cx="12196763" cy="153862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3765"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 sz="1350" b="1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" name="矩形 1"/>
            <p:cNvSpPr/>
            <p:nvPr/>
          </p:nvSpPr>
          <p:spPr>
            <a:xfrm>
              <a:off x="0" y="6512561"/>
              <a:ext cx="3812178" cy="195571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直角三角形 2"/>
            <p:cNvSpPr/>
            <p:nvPr/>
          </p:nvSpPr>
          <p:spPr>
            <a:xfrm>
              <a:off x="3807107" y="6515632"/>
              <a:ext cx="281092" cy="192500"/>
            </a:xfrm>
            <a:prstGeom prst="rtTriangle">
              <a:avLst/>
            </a:prstGeom>
            <a:solidFill>
              <a:schemeClr val="bg2">
                <a:lumMod val="25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1" name="TextBox 9"/>
          <p:cNvSpPr txBox="1"/>
          <p:nvPr/>
        </p:nvSpPr>
        <p:spPr>
          <a:xfrm>
            <a:off x="368431" y="6606049"/>
            <a:ext cx="143353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© </a:t>
            </a:r>
            <a:r>
              <a:rPr lang="en-US" sz="900" b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2018 </a:t>
            </a:r>
            <a:r>
              <a:rPr lang="en-US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Synopsys, Inc</a:t>
            </a:r>
            <a:r>
              <a:rPr lang="en-US" sz="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</p:txBody>
      </p:sp>
      <p:grpSp>
        <p:nvGrpSpPr>
          <p:cNvPr id="10" name="组合 9"/>
          <p:cNvGrpSpPr/>
          <p:nvPr/>
        </p:nvGrpSpPr>
        <p:grpSpPr>
          <a:xfrm>
            <a:off x="-4763" y="-3899"/>
            <a:ext cx="12782741" cy="364174"/>
            <a:chOff x="-4764" y="1565779"/>
            <a:chExt cx="12782741" cy="364174"/>
          </a:xfrm>
        </p:grpSpPr>
        <p:grpSp>
          <p:nvGrpSpPr>
            <p:cNvPr id="42" name="组合 41"/>
            <p:cNvGrpSpPr/>
            <p:nvPr/>
          </p:nvGrpSpPr>
          <p:grpSpPr>
            <a:xfrm rot="10800000">
              <a:off x="-4764" y="1565779"/>
              <a:ext cx="12196763" cy="350202"/>
              <a:chOff x="-4763" y="6512561"/>
              <a:chExt cx="12196763" cy="350202"/>
            </a:xfrm>
          </p:grpSpPr>
          <p:sp>
            <p:nvSpPr>
              <p:cNvPr id="43" name="矩形 42"/>
              <p:cNvSpPr/>
              <p:nvPr/>
            </p:nvSpPr>
            <p:spPr>
              <a:xfrm>
                <a:off x="-4763" y="6708901"/>
                <a:ext cx="12196763" cy="153862"/>
              </a:xfrm>
              <a:prstGeom prst="rect">
                <a:avLst/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3765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1350" b="1">
                  <a:solidFill>
                    <a:prstClr val="white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4" name="矩形 43"/>
              <p:cNvSpPr/>
              <p:nvPr/>
            </p:nvSpPr>
            <p:spPr>
              <a:xfrm>
                <a:off x="0" y="6512561"/>
                <a:ext cx="3812178" cy="195571"/>
              </a:xfrm>
              <a:prstGeom prst="rect">
                <a:avLst/>
              </a:prstGeom>
              <a:solidFill>
                <a:schemeClr val="bg2">
                  <a:lumMod val="25000"/>
                </a:schemeClr>
              </a:soli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" name="直角三角形 44"/>
              <p:cNvSpPr/>
              <p:nvPr/>
            </p:nvSpPr>
            <p:spPr>
              <a:xfrm>
                <a:off x="3807107" y="6515632"/>
                <a:ext cx="281092" cy="192500"/>
              </a:xfrm>
              <a:prstGeom prst="rtTriangle">
                <a:avLst/>
              </a:prstGeom>
              <a:solidFill>
                <a:schemeClr val="bg2">
                  <a:lumMod val="25000"/>
                </a:schemeClr>
              </a:soli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46" name="TextBox 9"/>
            <p:cNvSpPr txBox="1"/>
            <p:nvPr/>
          </p:nvSpPr>
          <p:spPr>
            <a:xfrm>
              <a:off x="8099037" y="1591399"/>
              <a:ext cx="467894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b="1" baseline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2018 Synopsys </a:t>
              </a:r>
              <a:r>
                <a:rPr lang="en-US" sz="1600" b="1" baseline="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ARC Design Competition</a:t>
              </a:r>
              <a:endPara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57" name="Oval 5"/>
          <p:cNvSpPr>
            <a:spLocks noChangeArrowheads="1"/>
          </p:cNvSpPr>
          <p:nvPr/>
        </p:nvSpPr>
        <p:spPr bwMode="auto">
          <a:xfrm>
            <a:off x="4062413" y="627063"/>
            <a:ext cx="4141787" cy="4144962"/>
          </a:xfrm>
          <a:prstGeom prst="ellipse">
            <a:avLst/>
          </a:prstGeom>
          <a:solidFill>
            <a:srgbClr val="009EB0">
              <a:lumMod val="50000"/>
            </a:srgbClr>
          </a:solidFill>
          <a:ln>
            <a:noFill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仿宋_GB2312" pitchFamily="1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rgbClr val="004C5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8" name="Freeform 11"/>
          <p:cNvSpPr>
            <a:spLocks noEditPoints="1"/>
          </p:cNvSpPr>
          <p:nvPr/>
        </p:nvSpPr>
        <p:spPr bwMode="auto">
          <a:xfrm>
            <a:off x="5595938" y="936625"/>
            <a:ext cx="1152525" cy="1217613"/>
          </a:xfrm>
          <a:custGeom>
            <a:avLst/>
            <a:gdLst>
              <a:gd name="T0" fmla="*/ 2147483646 w 1404"/>
              <a:gd name="T1" fmla="*/ 0 h 1483"/>
              <a:gd name="T2" fmla="*/ 2147483646 w 1404"/>
              <a:gd name="T3" fmla="*/ 2147483646 h 1483"/>
              <a:gd name="T4" fmla="*/ 2147483646 w 1404"/>
              <a:gd name="T5" fmla="*/ 2147483646 h 1483"/>
              <a:gd name="T6" fmla="*/ 2147483646 w 1404"/>
              <a:gd name="T7" fmla="*/ 2147483646 h 1483"/>
              <a:gd name="T8" fmla="*/ 2147483646 w 1404"/>
              <a:gd name="T9" fmla="*/ 2147483646 h 1483"/>
              <a:gd name="T10" fmla="*/ 2147483646 w 1404"/>
              <a:gd name="T11" fmla="*/ 2147483646 h 1483"/>
              <a:gd name="T12" fmla="*/ 2147483646 w 1404"/>
              <a:gd name="T13" fmla="*/ 2147483646 h 1483"/>
              <a:gd name="T14" fmla="*/ 2147483646 w 1404"/>
              <a:gd name="T15" fmla="*/ 2147483646 h 1483"/>
              <a:gd name="T16" fmla="*/ 0 w 1404"/>
              <a:gd name="T17" fmla="*/ 2147483646 h 1483"/>
              <a:gd name="T18" fmla="*/ 2147483646 w 1404"/>
              <a:gd name="T19" fmla="*/ 2147483646 h 1483"/>
              <a:gd name="T20" fmla="*/ 2147483646 w 1404"/>
              <a:gd name="T21" fmla="*/ 2147483646 h 1483"/>
              <a:gd name="T22" fmla="*/ 2147483646 w 1404"/>
              <a:gd name="T23" fmla="*/ 2147483646 h 1483"/>
              <a:gd name="T24" fmla="*/ 2147483646 w 1404"/>
              <a:gd name="T25" fmla="*/ 2147483646 h 1483"/>
              <a:gd name="T26" fmla="*/ 2147483646 w 1404"/>
              <a:gd name="T27" fmla="*/ 2147483646 h 1483"/>
              <a:gd name="T28" fmla="*/ 2147483646 w 1404"/>
              <a:gd name="T29" fmla="*/ 2147483646 h 1483"/>
              <a:gd name="T30" fmla="*/ 2147483646 w 1404"/>
              <a:gd name="T31" fmla="*/ 2147483646 h 1483"/>
              <a:gd name="T32" fmla="*/ 2147483646 w 1404"/>
              <a:gd name="T33" fmla="*/ 2147483646 h 1483"/>
              <a:gd name="T34" fmla="*/ 2147483646 w 1404"/>
              <a:gd name="T35" fmla="*/ 2147483646 h 1483"/>
              <a:gd name="T36" fmla="*/ 2147483646 w 1404"/>
              <a:gd name="T37" fmla="*/ 2147483646 h 1483"/>
              <a:gd name="T38" fmla="*/ 2147483646 w 1404"/>
              <a:gd name="T39" fmla="*/ 2147483646 h 1483"/>
              <a:gd name="T40" fmla="*/ 2147483646 w 1404"/>
              <a:gd name="T41" fmla="*/ 2147483646 h 1483"/>
              <a:gd name="T42" fmla="*/ 2147483646 w 1404"/>
              <a:gd name="T43" fmla="*/ 2147483646 h 1483"/>
              <a:gd name="T44" fmla="*/ 2147483646 w 1404"/>
              <a:gd name="T45" fmla="*/ 2147483646 h 1483"/>
              <a:gd name="T46" fmla="*/ 2147483646 w 1404"/>
              <a:gd name="T47" fmla="*/ 2147483646 h 1483"/>
              <a:gd name="T48" fmla="*/ 2147483646 w 1404"/>
              <a:gd name="T49" fmla="*/ 2147483646 h 1483"/>
              <a:gd name="T50" fmla="*/ 2147483646 w 1404"/>
              <a:gd name="T51" fmla="*/ 2147483646 h 1483"/>
              <a:gd name="T52" fmla="*/ 2147483646 w 1404"/>
              <a:gd name="T53" fmla="*/ 2147483646 h 1483"/>
              <a:gd name="T54" fmla="*/ 2147483646 w 1404"/>
              <a:gd name="T55" fmla="*/ 2147483646 h 1483"/>
              <a:gd name="T56" fmla="*/ 2147483646 w 1404"/>
              <a:gd name="T57" fmla="*/ 2147483646 h 1483"/>
              <a:gd name="T58" fmla="*/ 2147483646 w 1404"/>
              <a:gd name="T59" fmla="*/ 2147483646 h 1483"/>
              <a:gd name="T60" fmla="*/ 2147483646 w 1404"/>
              <a:gd name="T61" fmla="*/ 2147483646 h 1483"/>
              <a:gd name="T62" fmla="*/ 2147483646 w 1404"/>
              <a:gd name="T63" fmla="*/ 2147483646 h 1483"/>
              <a:gd name="T64" fmla="*/ 2147483646 w 1404"/>
              <a:gd name="T65" fmla="*/ 2147483646 h 1483"/>
              <a:gd name="T66" fmla="*/ 2147483646 w 1404"/>
              <a:gd name="T67" fmla="*/ 2147483646 h 1483"/>
              <a:gd name="T68" fmla="*/ 2147483646 w 1404"/>
              <a:gd name="T69" fmla="*/ 2147483646 h 1483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</a:gdLst>
            <a:ahLst/>
            <a:cxnLst>
              <a:cxn ang="T70">
                <a:pos x="T0" y="T1"/>
              </a:cxn>
              <a:cxn ang="T71">
                <a:pos x="T2" y="T3"/>
              </a:cxn>
              <a:cxn ang="T72">
                <a:pos x="T4" y="T5"/>
              </a:cxn>
              <a:cxn ang="T73">
                <a:pos x="T6" y="T7"/>
              </a:cxn>
              <a:cxn ang="T74">
                <a:pos x="T8" y="T9"/>
              </a:cxn>
              <a:cxn ang="T75">
                <a:pos x="T10" y="T11"/>
              </a:cxn>
              <a:cxn ang="T76">
                <a:pos x="T12" y="T13"/>
              </a:cxn>
              <a:cxn ang="T77">
                <a:pos x="T14" y="T15"/>
              </a:cxn>
              <a:cxn ang="T78">
                <a:pos x="T16" y="T17"/>
              </a:cxn>
              <a:cxn ang="T79">
                <a:pos x="T18" y="T19"/>
              </a:cxn>
              <a:cxn ang="T80">
                <a:pos x="T20" y="T21"/>
              </a:cxn>
              <a:cxn ang="T81">
                <a:pos x="T22" y="T23"/>
              </a:cxn>
              <a:cxn ang="T82">
                <a:pos x="T24" y="T25"/>
              </a:cxn>
              <a:cxn ang="T83">
                <a:pos x="T26" y="T27"/>
              </a:cxn>
              <a:cxn ang="T84">
                <a:pos x="T28" y="T29"/>
              </a:cxn>
              <a:cxn ang="T85">
                <a:pos x="T30" y="T31"/>
              </a:cxn>
              <a:cxn ang="T86">
                <a:pos x="T32" y="T33"/>
              </a:cxn>
              <a:cxn ang="T87">
                <a:pos x="T34" y="T35"/>
              </a:cxn>
              <a:cxn ang="T88">
                <a:pos x="T36" y="T37"/>
              </a:cxn>
              <a:cxn ang="T89">
                <a:pos x="T38" y="T39"/>
              </a:cxn>
              <a:cxn ang="T90">
                <a:pos x="T40" y="T41"/>
              </a:cxn>
              <a:cxn ang="T91">
                <a:pos x="T42" y="T43"/>
              </a:cxn>
              <a:cxn ang="T92">
                <a:pos x="T44" y="T45"/>
              </a:cxn>
              <a:cxn ang="T93">
                <a:pos x="T46" y="T47"/>
              </a:cxn>
              <a:cxn ang="T94">
                <a:pos x="T48" y="T49"/>
              </a:cxn>
              <a:cxn ang="T95">
                <a:pos x="T50" y="T51"/>
              </a:cxn>
              <a:cxn ang="T96">
                <a:pos x="T52" y="T53"/>
              </a:cxn>
              <a:cxn ang="T97">
                <a:pos x="T54" y="T55"/>
              </a:cxn>
              <a:cxn ang="T98">
                <a:pos x="T56" y="T57"/>
              </a:cxn>
              <a:cxn ang="T99">
                <a:pos x="T58" y="T59"/>
              </a:cxn>
              <a:cxn ang="T100">
                <a:pos x="T60" y="T61"/>
              </a:cxn>
              <a:cxn ang="T101">
                <a:pos x="T62" y="T63"/>
              </a:cxn>
              <a:cxn ang="T102">
                <a:pos x="T64" y="T65"/>
              </a:cxn>
              <a:cxn ang="T103">
                <a:pos x="T66" y="T67"/>
              </a:cxn>
              <a:cxn ang="T104">
                <a:pos x="T68" y="T69"/>
              </a:cxn>
            </a:cxnLst>
            <a:rect l="0" t="0" r="r" b="b"/>
            <a:pathLst>
              <a:path w="1404" h="1483">
                <a:moveTo>
                  <a:pt x="308" y="0"/>
                </a:moveTo>
                <a:lnTo>
                  <a:pt x="877" y="0"/>
                </a:lnTo>
                <a:cubicBezTo>
                  <a:pt x="984" y="0"/>
                  <a:pt x="1072" y="88"/>
                  <a:pt x="1072" y="195"/>
                </a:cubicBezTo>
                <a:lnTo>
                  <a:pt x="1072" y="456"/>
                </a:lnTo>
                <a:cubicBezTo>
                  <a:pt x="1010" y="504"/>
                  <a:pt x="973" y="550"/>
                  <a:pt x="924" y="616"/>
                </a:cubicBezTo>
                <a:lnTo>
                  <a:pt x="924" y="195"/>
                </a:lnTo>
                <a:cubicBezTo>
                  <a:pt x="924" y="169"/>
                  <a:pt x="903" y="147"/>
                  <a:pt x="877" y="147"/>
                </a:cubicBezTo>
                <a:lnTo>
                  <a:pt x="426" y="147"/>
                </a:lnTo>
                <a:lnTo>
                  <a:pt x="426" y="354"/>
                </a:lnTo>
                <a:cubicBezTo>
                  <a:pt x="426" y="374"/>
                  <a:pt x="409" y="391"/>
                  <a:pt x="389" y="391"/>
                </a:cubicBezTo>
                <a:lnTo>
                  <a:pt x="148" y="391"/>
                </a:lnTo>
                <a:lnTo>
                  <a:pt x="148" y="1111"/>
                </a:lnTo>
                <a:cubicBezTo>
                  <a:pt x="148" y="1138"/>
                  <a:pt x="169" y="1159"/>
                  <a:pt x="196" y="1159"/>
                </a:cubicBezTo>
                <a:lnTo>
                  <a:pt x="647" y="1159"/>
                </a:lnTo>
                <a:cubicBezTo>
                  <a:pt x="632" y="1208"/>
                  <a:pt x="619" y="1257"/>
                  <a:pt x="610" y="1307"/>
                </a:cubicBezTo>
                <a:lnTo>
                  <a:pt x="196" y="1307"/>
                </a:lnTo>
                <a:cubicBezTo>
                  <a:pt x="88" y="1307"/>
                  <a:pt x="0" y="1219"/>
                  <a:pt x="0" y="1111"/>
                </a:cubicBezTo>
                <a:lnTo>
                  <a:pt x="0" y="308"/>
                </a:lnTo>
                <a:lnTo>
                  <a:pt x="308" y="0"/>
                </a:lnTo>
                <a:close/>
                <a:moveTo>
                  <a:pt x="1246" y="478"/>
                </a:moveTo>
                <a:cubicBezTo>
                  <a:pt x="1266" y="490"/>
                  <a:pt x="1279" y="509"/>
                  <a:pt x="1284" y="536"/>
                </a:cubicBezTo>
                <a:cubicBezTo>
                  <a:pt x="1322" y="546"/>
                  <a:pt x="1359" y="571"/>
                  <a:pt x="1386" y="619"/>
                </a:cubicBezTo>
                <a:cubicBezTo>
                  <a:pt x="1404" y="661"/>
                  <a:pt x="1397" y="720"/>
                  <a:pt x="1372" y="765"/>
                </a:cubicBezTo>
                <a:cubicBezTo>
                  <a:pt x="1330" y="843"/>
                  <a:pt x="1273" y="938"/>
                  <a:pt x="1222" y="1016"/>
                </a:cubicBezTo>
                <a:cubicBezTo>
                  <a:pt x="1190" y="1029"/>
                  <a:pt x="1196" y="961"/>
                  <a:pt x="1208" y="944"/>
                </a:cubicBezTo>
                <a:cubicBezTo>
                  <a:pt x="1249" y="882"/>
                  <a:pt x="1284" y="824"/>
                  <a:pt x="1317" y="713"/>
                </a:cubicBezTo>
                <a:cubicBezTo>
                  <a:pt x="1324" y="661"/>
                  <a:pt x="1300" y="637"/>
                  <a:pt x="1284" y="614"/>
                </a:cubicBezTo>
                <a:cubicBezTo>
                  <a:pt x="1283" y="618"/>
                  <a:pt x="1282" y="623"/>
                  <a:pt x="1281" y="628"/>
                </a:cubicBezTo>
                <a:cubicBezTo>
                  <a:pt x="1250" y="614"/>
                  <a:pt x="1220" y="599"/>
                  <a:pt x="1189" y="582"/>
                </a:cubicBezTo>
                <a:cubicBezTo>
                  <a:pt x="1158" y="565"/>
                  <a:pt x="1129" y="543"/>
                  <a:pt x="1099" y="523"/>
                </a:cubicBezTo>
                <a:cubicBezTo>
                  <a:pt x="1157" y="473"/>
                  <a:pt x="1207" y="456"/>
                  <a:pt x="1246" y="478"/>
                </a:cubicBezTo>
                <a:close/>
                <a:moveTo>
                  <a:pt x="1268" y="683"/>
                </a:moveTo>
                <a:cubicBezTo>
                  <a:pt x="1242" y="770"/>
                  <a:pt x="1192" y="879"/>
                  <a:pt x="1121" y="1002"/>
                </a:cubicBezTo>
                <a:cubicBezTo>
                  <a:pt x="1086" y="1064"/>
                  <a:pt x="1045" y="1123"/>
                  <a:pt x="1003" y="1178"/>
                </a:cubicBezTo>
                <a:cubicBezTo>
                  <a:pt x="964" y="1159"/>
                  <a:pt x="925" y="1138"/>
                  <a:pt x="885" y="1116"/>
                </a:cubicBezTo>
                <a:cubicBezTo>
                  <a:pt x="843" y="1094"/>
                  <a:pt x="804" y="1066"/>
                  <a:pt x="764" y="1039"/>
                </a:cubicBezTo>
                <a:cubicBezTo>
                  <a:pt x="790" y="976"/>
                  <a:pt x="821" y="911"/>
                  <a:pt x="857" y="849"/>
                </a:cubicBezTo>
                <a:cubicBezTo>
                  <a:pt x="927" y="727"/>
                  <a:pt x="996" y="628"/>
                  <a:pt x="1058" y="562"/>
                </a:cubicBezTo>
                <a:cubicBezTo>
                  <a:pt x="1091" y="584"/>
                  <a:pt x="1124" y="608"/>
                  <a:pt x="1159" y="628"/>
                </a:cubicBezTo>
                <a:cubicBezTo>
                  <a:pt x="1195" y="649"/>
                  <a:pt x="1232" y="664"/>
                  <a:pt x="1268" y="683"/>
                </a:cubicBezTo>
                <a:close/>
                <a:moveTo>
                  <a:pt x="968" y="1222"/>
                </a:moveTo>
                <a:cubicBezTo>
                  <a:pt x="839" y="1379"/>
                  <a:pt x="708" y="1483"/>
                  <a:pt x="678" y="1466"/>
                </a:cubicBezTo>
                <a:cubicBezTo>
                  <a:pt x="648" y="1448"/>
                  <a:pt x="672" y="1283"/>
                  <a:pt x="743" y="1092"/>
                </a:cubicBezTo>
                <a:cubicBezTo>
                  <a:pt x="779" y="1116"/>
                  <a:pt x="816" y="1140"/>
                  <a:pt x="854" y="1162"/>
                </a:cubicBezTo>
                <a:cubicBezTo>
                  <a:pt x="892" y="1184"/>
                  <a:pt x="930" y="1202"/>
                  <a:pt x="968" y="1222"/>
                </a:cubicBezTo>
                <a:close/>
                <a:moveTo>
                  <a:pt x="508" y="258"/>
                </a:moveTo>
                <a:lnTo>
                  <a:pt x="833" y="258"/>
                </a:lnTo>
                <a:lnTo>
                  <a:pt x="833" y="333"/>
                </a:lnTo>
                <a:lnTo>
                  <a:pt x="508" y="333"/>
                </a:lnTo>
                <a:lnTo>
                  <a:pt x="508" y="258"/>
                </a:lnTo>
                <a:close/>
                <a:moveTo>
                  <a:pt x="256" y="756"/>
                </a:moveTo>
                <a:lnTo>
                  <a:pt x="446" y="756"/>
                </a:lnTo>
                <a:lnTo>
                  <a:pt x="446" y="831"/>
                </a:lnTo>
                <a:lnTo>
                  <a:pt x="256" y="831"/>
                </a:lnTo>
                <a:lnTo>
                  <a:pt x="256" y="756"/>
                </a:lnTo>
                <a:close/>
                <a:moveTo>
                  <a:pt x="256" y="583"/>
                </a:moveTo>
                <a:lnTo>
                  <a:pt x="833" y="583"/>
                </a:lnTo>
                <a:lnTo>
                  <a:pt x="833" y="658"/>
                </a:lnTo>
                <a:lnTo>
                  <a:pt x="256" y="658"/>
                </a:lnTo>
                <a:lnTo>
                  <a:pt x="256" y="583"/>
                </a:lnTo>
                <a:close/>
                <a:moveTo>
                  <a:pt x="256" y="423"/>
                </a:moveTo>
                <a:lnTo>
                  <a:pt x="833" y="423"/>
                </a:lnTo>
                <a:lnTo>
                  <a:pt x="833" y="498"/>
                </a:lnTo>
                <a:lnTo>
                  <a:pt x="256" y="498"/>
                </a:lnTo>
                <a:lnTo>
                  <a:pt x="256" y="423"/>
                </a:lnTo>
                <a:close/>
                <a:moveTo>
                  <a:pt x="192" y="323"/>
                </a:moveTo>
                <a:lnTo>
                  <a:pt x="334" y="323"/>
                </a:lnTo>
                <a:cubicBezTo>
                  <a:pt x="347" y="323"/>
                  <a:pt x="359" y="312"/>
                  <a:pt x="359" y="299"/>
                </a:cubicBezTo>
                <a:lnTo>
                  <a:pt x="359" y="157"/>
                </a:lnTo>
                <a:lnTo>
                  <a:pt x="192" y="32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rgbClr val="004C54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59" name="Line 12"/>
          <p:cNvSpPr>
            <a:spLocks noChangeShapeType="1"/>
          </p:cNvSpPr>
          <p:nvPr/>
        </p:nvSpPr>
        <p:spPr bwMode="auto">
          <a:xfrm>
            <a:off x="4195763" y="2740025"/>
            <a:ext cx="3808412" cy="0"/>
          </a:xfrm>
          <a:prstGeom prst="line">
            <a:avLst/>
          </a:prstGeom>
          <a:noFill/>
          <a:ln w="12700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rgbClr val="004C54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60" name="TextBox 77"/>
          <p:cNvSpPr txBox="1">
            <a:spLocks noChangeArrowheads="1"/>
          </p:cNvSpPr>
          <p:nvPr/>
        </p:nvSpPr>
        <p:spPr bwMode="auto">
          <a:xfrm>
            <a:off x="4602163" y="3068638"/>
            <a:ext cx="3168650" cy="769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仿宋_GB2312" pitchFamily="1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zh-CN" altLang="en-US" sz="4400" b="1">
                <a:solidFill>
                  <a:srgbClr val="FFFFFF"/>
                </a:solidFill>
                <a:latin typeface="微软雅黑" panose="020B0503020204020204" pitchFamily="34" charset="-122"/>
              </a:rPr>
              <a:t>项目</a:t>
            </a:r>
            <a:r>
              <a:rPr lang="zh-CN" altLang="en-US" sz="4400" b="1" smtClean="0">
                <a:solidFill>
                  <a:srgbClr val="FFFFFF"/>
                </a:solidFill>
                <a:latin typeface="微软雅黑" panose="020B0503020204020204" pitchFamily="34" charset="-122"/>
              </a:rPr>
              <a:t>概述</a:t>
            </a:r>
            <a:endParaRPr lang="zh-CN" altLang="en-US" sz="4400" b="1">
              <a:solidFill>
                <a:srgbClr val="FFFFFF"/>
              </a:solidFill>
              <a:latin typeface="微软雅黑" panose="020B0503020204020204" pitchFamily="34" charset="-122"/>
            </a:endParaRPr>
          </a:p>
        </p:txBody>
      </p:sp>
      <p:sp>
        <p:nvSpPr>
          <p:cNvPr id="61" name="Rectangle 14"/>
          <p:cNvSpPr>
            <a:spLocks noChangeArrowheads="1"/>
          </p:cNvSpPr>
          <p:nvPr/>
        </p:nvSpPr>
        <p:spPr bwMode="auto">
          <a:xfrm>
            <a:off x="5634038" y="2255838"/>
            <a:ext cx="9302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仿宋_GB2312" pitchFamily="1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zh-CN" altLang="en-US" sz="2600">
                <a:solidFill>
                  <a:srgbClr val="004C54"/>
                </a:solidFill>
                <a:latin typeface="微软雅黑" panose="020B0503020204020204" pitchFamily="34" charset="-122"/>
              </a:rPr>
              <a:t>Part 1</a:t>
            </a:r>
          </a:p>
        </p:txBody>
      </p:sp>
      <p:sp>
        <p:nvSpPr>
          <p:cNvPr id="62" name="Oval 39"/>
          <p:cNvSpPr>
            <a:spLocks noChangeAspect="1" noChangeArrowheads="1"/>
          </p:cNvSpPr>
          <p:nvPr/>
        </p:nvSpPr>
        <p:spPr bwMode="auto">
          <a:xfrm>
            <a:off x="5176838" y="5540375"/>
            <a:ext cx="173037" cy="158750"/>
          </a:xfrm>
          <a:prstGeom prst="ellipse">
            <a:avLst/>
          </a:prstGeom>
          <a:solidFill>
            <a:schemeClr val="bg2">
              <a:lumMod val="25000"/>
            </a:schemeClr>
          </a:solidFill>
          <a:ln w="28575">
            <a:solidFill>
              <a:srgbClr val="FFFFFF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仿宋_GB2312" pitchFamily="1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4" name="TextBox 83"/>
          <p:cNvSpPr txBox="1">
            <a:spLocks noChangeArrowheads="1"/>
          </p:cNvSpPr>
          <p:nvPr/>
        </p:nvSpPr>
        <p:spPr bwMode="auto">
          <a:xfrm>
            <a:off x="5327650" y="5357813"/>
            <a:ext cx="285908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仿宋_GB2312" pitchFamily="1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zh-CN" altLang="en-US" sz="2800">
                <a:solidFill>
                  <a:srgbClr val="004C54"/>
                </a:solidFill>
                <a:latin typeface="微软雅黑" panose="020B0503020204020204" pitchFamily="34" charset="-122"/>
              </a:rPr>
              <a:t>项目</a:t>
            </a:r>
            <a:r>
              <a:rPr lang="zh-CN" altLang="en-US" sz="2800" smtClean="0">
                <a:solidFill>
                  <a:srgbClr val="004C54"/>
                </a:solidFill>
                <a:latin typeface="微软雅黑" panose="020B0503020204020204" pitchFamily="34" charset="-122"/>
              </a:rPr>
              <a:t>背景</a:t>
            </a:r>
            <a:endParaRPr lang="zh-CN" altLang="en-US" sz="2800">
              <a:solidFill>
                <a:srgbClr val="004C54"/>
              </a:solidFill>
              <a:latin typeface="微软雅黑" panose="020B0503020204020204" pitchFamily="34" charset="-122"/>
            </a:endParaRPr>
          </a:p>
        </p:txBody>
      </p:sp>
      <p:sp>
        <p:nvSpPr>
          <p:cNvPr id="65" name="TextBox 84"/>
          <p:cNvSpPr txBox="1">
            <a:spLocks noChangeArrowheads="1"/>
          </p:cNvSpPr>
          <p:nvPr/>
        </p:nvSpPr>
        <p:spPr bwMode="auto">
          <a:xfrm>
            <a:off x="5357813" y="5937250"/>
            <a:ext cx="285908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仿宋_GB2312" pitchFamily="1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zh-CN" altLang="en-US" sz="2800">
              <a:solidFill>
                <a:srgbClr val="004C54"/>
              </a:solidFill>
              <a:latin typeface="微软雅黑" panose="020B0503020204020204" pitchFamily="34" charset="-122"/>
            </a:endParaRPr>
          </a:p>
        </p:txBody>
      </p:sp>
      <p:sp>
        <p:nvSpPr>
          <p:cNvPr id="66" name="矩形 18"/>
          <p:cNvSpPr>
            <a:spLocks noChangeArrowheads="1"/>
          </p:cNvSpPr>
          <p:nvPr/>
        </p:nvSpPr>
        <p:spPr bwMode="auto">
          <a:xfrm>
            <a:off x="5713413" y="2330450"/>
            <a:ext cx="8318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仿宋_GB2312" pitchFamily="1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zh-CN" altLang="en-US" sz="1800">
                <a:solidFill>
                  <a:srgbClr val="FFFFFF"/>
                </a:solidFill>
                <a:latin typeface="微软雅黑" panose="020B0503020204020204" pitchFamily="34" charset="-122"/>
                <a:ea typeface="宋体" panose="02010600030101010101" pitchFamily="2" charset="-122"/>
              </a:rPr>
              <a:t>Part </a:t>
            </a:r>
            <a:r>
              <a:rPr lang="en-US" altLang="zh-CN" sz="1800">
                <a:solidFill>
                  <a:srgbClr val="FFFFFF"/>
                </a:solidFill>
                <a:latin typeface="微软雅黑" panose="020B0503020204020204" pitchFamily="34" charset="-122"/>
                <a:ea typeface="宋体" panose="02010600030101010101" pitchFamily="2" charset="-122"/>
              </a:rPr>
              <a:t>1</a:t>
            </a:r>
            <a:endParaRPr lang="zh-CN" altLang="en-US" sz="1800">
              <a:solidFill>
                <a:srgbClr val="FFFFFF"/>
              </a:solidFill>
              <a:latin typeface="微软雅黑" panose="020B0503020204020204" pitchFamily="34" charset="-122"/>
              <a:ea typeface="宋体" panose="02010600030101010101" pitchFamily="2" charset="-122"/>
            </a:endParaRPr>
          </a:p>
        </p:txBody>
      </p:sp>
      <p:sp>
        <p:nvSpPr>
          <p:cNvPr id="67" name="Oval 39"/>
          <p:cNvSpPr>
            <a:spLocks noChangeAspect="1" noChangeArrowheads="1"/>
          </p:cNvSpPr>
          <p:nvPr/>
        </p:nvSpPr>
        <p:spPr bwMode="auto">
          <a:xfrm>
            <a:off x="5176838" y="6064249"/>
            <a:ext cx="173037" cy="158750"/>
          </a:xfrm>
          <a:prstGeom prst="ellipse">
            <a:avLst/>
          </a:prstGeom>
          <a:solidFill>
            <a:schemeClr val="bg2">
              <a:lumMod val="25000"/>
            </a:schemeClr>
          </a:solidFill>
          <a:ln w="28575">
            <a:solidFill>
              <a:srgbClr val="FFFFFF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仿宋_GB2312" pitchFamily="1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8" name="TextBox 83"/>
          <p:cNvSpPr txBox="1">
            <a:spLocks noChangeArrowheads="1"/>
          </p:cNvSpPr>
          <p:nvPr/>
        </p:nvSpPr>
        <p:spPr bwMode="auto">
          <a:xfrm>
            <a:off x="5327650" y="5881687"/>
            <a:ext cx="285908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仿宋_GB2312" pitchFamily="1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zh-CN" altLang="en-US" sz="2800" smtClean="0">
                <a:solidFill>
                  <a:srgbClr val="004C54"/>
                </a:solidFill>
                <a:latin typeface="微软雅黑" panose="020B0503020204020204" pitchFamily="34" charset="-122"/>
              </a:rPr>
              <a:t>项目简介</a:t>
            </a:r>
            <a:endParaRPr lang="zh-CN" altLang="en-US" sz="2800">
              <a:solidFill>
                <a:srgbClr val="004C54"/>
              </a:solidFill>
              <a:latin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2427851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202"/>
          <a:stretch>
            <a:fillRect/>
          </a:stretch>
        </p:blipFill>
        <p:spPr bwMode="auto">
          <a:xfrm>
            <a:off x="0" y="0"/>
            <a:ext cx="2814149" cy="484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片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" r="-5623" b="29961"/>
          <a:stretch>
            <a:fillRect/>
          </a:stretch>
        </p:blipFill>
        <p:spPr bwMode="auto">
          <a:xfrm>
            <a:off x="15910" y="4305300"/>
            <a:ext cx="3800371" cy="2552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13"/>
          <p:cNvPicPr preferRelativeResize="0"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024"/>
          <a:stretch/>
        </p:blipFill>
        <p:spPr>
          <a:xfrm>
            <a:off x="11016131" y="6433706"/>
            <a:ext cx="1175869" cy="20312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184" b="23161"/>
          <a:stretch>
            <a:fillRect/>
          </a:stretch>
        </p:blipFill>
        <p:spPr bwMode="auto">
          <a:xfrm>
            <a:off x="8267756" y="2391569"/>
            <a:ext cx="3924244" cy="3827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组合 6"/>
          <p:cNvGrpSpPr/>
          <p:nvPr/>
        </p:nvGrpSpPr>
        <p:grpSpPr>
          <a:xfrm>
            <a:off x="-4763" y="6512561"/>
            <a:ext cx="12196763" cy="350202"/>
            <a:chOff x="-4763" y="6512561"/>
            <a:chExt cx="12196763" cy="350202"/>
          </a:xfrm>
        </p:grpSpPr>
        <p:sp>
          <p:nvSpPr>
            <p:cNvPr id="11" name="矩形 10"/>
            <p:cNvSpPr/>
            <p:nvPr/>
          </p:nvSpPr>
          <p:spPr>
            <a:xfrm>
              <a:off x="-4763" y="6708901"/>
              <a:ext cx="12196763" cy="153862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3765"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 sz="1350" b="1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" name="矩形 1"/>
            <p:cNvSpPr/>
            <p:nvPr/>
          </p:nvSpPr>
          <p:spPr>
            <a:xfrm>
              <a:off x="0" y="6512561"/>
              <a:ext cx="3812178" cy="195571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直角三角形 2"/>
            <p:cNvSpPr/>
            <p:nvPr/>
          </p:nvSpPr>
          <p:spPr>
            <a:xfrm>
              <a:off x="3807107" y="6515632"/>
              <a:ext cx="281092" cy="192500"/>
            </a:xfrm>
            <a:prstGeom prst="rtTriangle">
              <a:avLst/>
            </a:prstGeom>
            <a:solidFill>
              <a:schemeClr val="bg2">
                <a:lumMod val="25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1" name="TextBox 9"/>
          <p:cNvSpPr txBox="1"/>
          <p:nvPr/>
        </p:nvSpPr>
        <p:spPr>
          <a:xfrm>
            <a:off x="368431" y="6606049"/>
            <a:ext cx="143353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© </a:t>
            </a:r>
            <a:r>
              <a:rPr lang="en-US" sz="900" b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2018 </a:t>
            </a:r>
            <a:r>
              <a:rPr lang="en-US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Synopsys, Inc</a:t>
            </a:r>
            <a:r>
              <a:rPr lang="en-US" sz="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</p:txBody>
      </p:sp>
      <p:grpSp>
        <p:nvGrpSpPr>
          <p:cNvPr id="10" name="组合 9"/>
          <p:cNvGrpSpPr/>
          <p:nvPr/>
        </p:nvGrpSpPr>
        <p:grpSpPr>
          <a:xfrm>
            <a:off x="-4763" y="-3899"/>
            <a:ext cx="12782741" cy="364174"/>
            <a:chOff x="-4764" y="1565779"/>
            <a:chExt cx="12782741" cy="364174"/>
          </a:xfrm>
        </p:grpSpPr>
        <p:grpSp>
          <p:nvGrpSpPr>
            <p:cNvPr id="42" name="组合 41"/>
            <p:cNvGrpSpPr/>
            <p:nvPr/>
          </p:nvGrpSpPr>
          <p:grpSpPr>
            <a:xfrm rot="10800000">
              <a:off x="-4764" y="1565779"/>
              <a:ext cx="12196763" cy="350202"/>
              <a:chOff x="-4763" y="6512561"/>
              <a:chExt cx="12196763" cy="350202"/>
            </a:xfrm>
          </p:grpSpPr>
          <p:sp>
            <p:nvSpPr>
              <p:cNvPr id="43" name="矩形 42"/>
              <p:cNvSpPr/>
              <p:nvPr/>
            </p:nvSpPr>
            <p:spPr>
              <a:xfrm>
                <a:off x="-4763" y="6708901"/>
                <a:ext cx="12196763" cy="153862"/>
              </a:xfrm>
              <a:prstGeom prst="rect">
                <a:avLst/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3765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1350" b="1">
                  <a:solidFill>
                    <a:prstClr val="white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4" name="矩形 43"/>
              <p:cNvSpPr/>
              <p:nvPr/>
            </p:nvSpPr>
            <p:spPr>
              <a:xfrm>
                <a:off x="0" y="6512561"/>
                <a:ext cx="3812178" cy="195571"/>
              </a:xfrm>
              <a:prstGeom prst="rect">
                <a:avLst/>
              </a:prstGeom>
              <a:solidFill>
                <a:schemeClr val="bg2">
                  <a:lumMod val="25000"/>
                </a:schemeClr>
              </a:soli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" name="直角三角形 44"/>
              <p:cNvSpPr/>
              <p:nvPr/>
            </p:nvSpPr>
            <p:spPr>
              <a:xfrm>
                <a:off x="3807107" y="6515632"/>
                <a:ext cx="281092" cy="192500"/>
              </a:xfrm>
              <a:prstGeom prst="rtTriangle">
                <a:avLst/>
              </a:prstGeom>
              <a:solidFill>
                <a:schemeClr val="bg2">
                  <a:lumMod val="25000"/>
                </a:schemeClr>
              </a:soli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46" name="TextBox 9"/>
            <p:cNvSpPr txBox="1"/>
            <p:nvPr/>
          </p:nvSpPr>
          <p:spPr>
            <a:xfrm>
              <a:off x="8099037" y="1591399"/>
              <a:ext cx="467894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b="1" baseline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2018 Synopsys </a:t>
              </a:r>
              <a:r>
                <a:rPr lang="en-US" sz="1600" b="1" baseline="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ARC Design Competition</a:t>
              </a:r>
              <a:endPara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149723" y="360275"/>
            <a:ext cx="3157325" cy="604837"/>
            <a:chOff x="427038" y="176213"/>
            <a:chExt cx="3157325" cy="604837"/>
          </a:xfrm>
        </p:grpSpPr>
        <p:sp>
          <p:nvSpPr>
            <p:cNvPr id="17" name="TextBox 27"/>
            <p:cNvSpPr txBox="1">
              <a:spLocks noChangeArrowheads="1"/>
            </p:cNvSpPr>
            <p:nvPr/>
          </p:nvSpPr>
          <p:spPr bwMode="auto">
            <a:xfrm>
              <a:off x="1012825" y="176213"/>
              <a:ext cx="2571538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200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accent1"/>
                  </a:solidFill>
                  <a:latin typeface="Arial" panose="020B0604020202020204" pitchFamily="34" charset="0"/>
                  <a:ea typeface="仿宋_GB2312" pitchFamily="1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3200" b="1">
                  <a:solidFill>
                    <a:schemeClr val="tx1"/>
                  </a:solidFill>
                  <a:latin typeface="微软雅黑" panose="020B0503020204020204" pitchFamily="34" charset="-122"/>
                </a:rPr>
                <a:t>1.1 </a:t>
              </a:r>
              <a:r>
                <a:rPr lang="zh-CN" altLang="en-US" sz="3200" b="1">
                  <a:solidFill>
                    <a:schemeClr val="tx1"/>
                  </a:solidFill>
                  <a:latin typeface="微软雅黑" panose="020B0503020204020204" pitchFamily="34" charset="-122"/>
                </a:rPr>
                <a:t>项目</a:t>
              </a:r>
              <a:r>
                <a:rPr lang="zh-CN" altLang="en-US" sz="3200" b="1" smtClean="0">
                  <a:solidFill>
                    <a:schemeClr val="tx1"/>
                  </a:solidFill>
                  <a:latin typeface="微软雅黑" panose="020B0503020204020204" pitchFamily="34" charset="-122"/>
                </a:rPr>
                <a:t>背景</a:t>
              </a:r>
              <a:endParaRPr lang="zh-CN" altLang="en-US" sz="3200" b="1">
                <a:solidFill>
                  <a:schemeClr val="tx1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18" name="Freeform 5"/>
            <p:cNvSpPr>
              <a:spLocks/>
            </p:cNvSpPr>
            <p:nvPr/>
          </p:nvSpPr>
          <p:spPr bwMode="auto">
            <a:xfrm>
              <a:off x="427038" y="220663"/>
              <a:ext cx="474662" cy="560387"/>
            </a:xfrm>
            <a:custGeom>
              <a:avLst/>
              <a:gdLst>
                <a:gd name="T0" fmla="*/ 2147483646 w 574"/>
                <a:gd name="T1" fmla="*/ 2147483646 h 681"/>
                <a:gd name="T2" fmla="*/ 2147483646 w 574"/>
                <a:gd name="T3" fmla="*/ 2147483646 h 681"/>
                <a:gd name="T4" fmla="*/ 2147483646 w 574"/>
                <a:gd name="T5" fmla="*/ 2147483646 h 681"/>
                <a:gd name="T6" fmla="*/ 2147483646 w 574"/>
                <a:gd name="T7" fmla="*/ 2147483646 h 681"/>
                <a:gd name="T8" fmla="*/ 2147483646 w 574"/>
                <a:gd name="T9" fmla="*/ 2147483646 h 681"/>
                <a:gd name="T10" fmla="*/ 2147483646 w 574"/>
                <a:gd name="T11" fmla="*/ 2147483646 h 681"/>
                <a:gd name="T12" fmla="*/ 2147483646 w 574"/>
                <a:gd name="T13" fmla="*/ 2147483646 h 681"/>
                <a:gd name="T14" fmla="*/ 2147483646 w 574"/>
                <a:gd name="T15" fmla="*/ 2147483646 h 681"/>
                <a:gd name="T16" fmla="*/ 2147483646 w 574"/>
                <a:gd name="T17" fmla="*/ 0 h 681"/>
                <a:gd name="T18" fmla="*/ 2147483646 w 574"/>
                <a:gd name="T19" fmla="*/ 2147483646 h 681"/>
                <a:gd name="T20" fmla="*/ 2147483646 w 574"/>
                <a:gd name="T21" fmla="*/ 2147483646 h 681"/>
                <a:gd name="T22" fmla="*/ 2147483646 w 574"/>
                <a:gd name="T23" fmla="*/ 2147483646 h 681"/>
                <a:gd name="T24" fmla="*/ 2147483646 w 574"/>
                <a:gd name="T25" fmla="*/ 2147483646 h 681"/>
                <a:gd name="T26" fmla="*/ 2147483646 w 574"/>
                <a:gd name="T27" fmla="*/ 2147483646 h 681"/>
                <a:gd name="T28" fmla="*/ 2147483646 w 574"/>
                <a:gd name="T29" fmla="*/ 2147483646 h 681"/>
                <a:gd name="T30" fmla="*/ 2147483646 w 574"/>
                <a:gd name="T31" fmla="*/ 2147483646 h 681"/>
                <a:gd name="T32" fmla="*/ 2147483646 w 574"/>
                <a:gd name="T33" fmla="*/ 2147483646 h 681"/>
                <a:gd name="T34" fmla="*/ 2147483646 w 574"/>
                <a:gd name="T35" fmla="*/ 2147483646 h 681"/>
                <a:gd name="T36" fmla="*/ 2147483646 w 574"/>
                <a:gd name="T37" fmla="*/ 2147483646 h 681"/>
                <a:gd name="T38" fmla="*/ 0 w 574"/>
                <a:gd name="T39" fmla="*/ 2147483646 h 681"/>
                <a:gd name="T40" fmla="*/ 2147483646 w 574"/>
                <a:gd name="T41" fmla="*/ 2147483646 h 681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574" h="681">
                  <a:moveTo>
                    <a:pt x="120" y="441"/>
                  </a:moveTo>
                  <a:cubicBezTo>
                    <a:pt x="153" y="441"/>
                    <a:pt x="183" y="454"/>
                    <a:pt x="205" y="476"/>
                  </a:cubicBezTo>
                  <a:lnTo>
                    <a:pt x="389" y="329"/>
                  </a:lnTo>
                  <a:cubicBezTo>
                    <a:pt x="383" y="317"/>
                    <a:pt x="380" y="303"/>
                    <a:pt x="380" y="289"/>
                  </a:cubicBezTo>
                  <a:cubicBezTo>
                    <a:pt x="380" y="271"/>
                    <a:pt x="384" y="255"/>
                    <a:pt x="392" y="241"/>
                  </a:cubicBezTo>
                  <a:lnTo>
                    <a:pt x="270" y="138"/>
                  </a:lnTo>
                  <a:cubicBezTo>
                    <a:pt x="256" y="151"/>
                    <a:pt x="237" y="159"/>
                    <a:pt x="217" y="159"/>
                  </a:cubicBezTo>
                  <a:cubicBezTo>
                    <a:pt x="173" y="159"/>
                    <a:pt x="137" y="123"/>
                    <a:pt x="137" y="79"/>
                  </a:cubicBezTo>
                  <a:cubicBezTo>
                    <a:pt x="137" y="36"/>
                    <a:pt x="173" y="0"/>
                    <a:pt x="217" y="0"/>
                  </a:cubicBezTo>
                  <a:cubicBezTo>
                    <a:pt x="260" y="0"/>
                    <a:pt x="296" y="36"/>
                    <a:pt x="296" y="79"/>
                  </a:cubicBezTo>
                  <a:cubicBezTo>
                    <a:pt x="296" y="91"/>
                    <a:pt x="293" y="103"/>
                    <a:pt x="289" y="113"/>
                  </a:cubicBezTo>
                  <a:lnTo>
                    <a:pt x="412" y="217"/>
                  </a:lnTo>
                  <a:cubicBezTo>
                    <a:pt x="429" y="201"/>
                    <a:pt x="452" y="192"/>
                    <a:pt x="477" y="192"/>
                  </a:cubicBezTo>
                  <a:cubicBezTo>
                    <a:pt x="530" y="192"/>
                    <a:pt x="574" y="235"/>
                    <a:pt x="574" y="289"/>
                  </a:cubicBezTo>
                  <a:cubicBezTo>
                    <a:pt x="574" y="342"/>
                    <a:pt x="530" y="386"/>
                    <a:pt x="477" y="386"/>
                  </a:cubicBezTo>
                  <a:cubicBezTo>
                    <a:pt x="449" y="386"/>
                    <a:pt x="424" y="374"/>
                    <a:pt x="406" y="355"/>
                  </a:cubicBezTo>
                  <a:lnTo>
                    <a:pt x="224" y="501"/>
                  </a:lnTo>
                  <a:cubicBezTo>
                    <a:pt x="234" y="518"/>
                    <a:pt x="240" y="539"/>
                    <a:pt x="240" y="561"/>
                  </a:cubicBezTo>
                  <a:cubicBezTo>
                    <a:pt x="240" y="627"/>
                    <a:pt x="186" y="681"/>
                    <a:pt x="120" y="681"/>
                  </a:cubicBezTo>
                  <a:cubicBezTo>
                    <a:pt x="54" y="681"/>
                    <a:pt x="0" y="627"/>
                    <a:pt x="0" y="561"/>
                  </a:cubicBezTo>
                  <a:cubicBezTo>
                    <a:pt x="0" y="495"/>
                    <a:pt x="54" y="441"/>
                    <a:pt x="120" y="44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" name="Freeform 5"/>
            <p:cNvSpPr>
              <a:spLocks/>
            </p:cNvSpPr>
            <p:nvPr/>
          </p:nvSpPr>
          <p:spPr bwMode="auto">
            <a:xfrm>
              <a:off x="427038" y="220663"/>
              <a:ext cx="474662" cy="560387"/>
            </a:xfrm>
            <a:custGeom>
              <a:avLst/>
              <a:gdLst>
                <a:gd name="T0" fmla="*/ 2147483646 w 574"/>
                <a:gd name="T1" fmla="*/ 2147483646 h 681"/>
                <a:gd name="T2" fmla="*/ 2147483646 w 574"/>
                <a:gd name="T3" fmla="*/ 2147483646 h 681"/>
                <a:gd name="T4" fmla="*/ 2147483646 w 574"/>
                <a:gd name="T5" fmla="*/ 2147483646 h 681"/>
                <a:gd name="T6" fmla="*/ 2147483646 w 574"/>
                <a:gd name="T7" fmla="*/ 2147483646 h 681"/>
                <a:gd name="T8" fmla="*/ 2147483646 w 574"/>
                <a:gd name="T9" fmla="*/ 2147483646 h 681"/>
                <a:gd name="T10" fmla="*/ 2147483646 w 574"/>
                <a:gd name="T11" fmla="*/ 2147483646 h 681"/>
                <a:gd name="T12" fmla="*/ 2147483646 w 574"/>
                <a:gd name="T13" fmla="*/ 2147483646 h 681"/>
                <a:gd name="T14" fmla="*/ 2147483646 w 574"/>
                <a:gd name="T15" fmla="*/ 2147483646 h 681"/>
                <a:gd name="T16" fmla="*/ 2147483646 w 574"/>
                <a:gd name="T17" fmla="*/ 0 h 681"/>
                <a:gd name="T18" fmla="*/ 2147483646 w 574"/>
                <a:gd name="T19" fmla="*/ 2147483646 h 681"/>
                <a:gd name="T20" fmla="*/ 2147483646 w 574"/>
                <a:gd name="T21" fmla="*/ 2147483646 h 681"/>
                <a:gd name="T22" fmla="*/ 2147483646 w 574"/>
                <a:gd name="T23" fmla="*/ 2147483646 h 681"/>
                <a:gd name="T24" fmla="*/ 2147483646 w 574"/>
                <a:gd name="T25" fmla="*/ 2147483646 h 681"/>
                <a:gd name="T26" fmla="*/ 2147483646 w 574"/>
                <a:gd name="T27" fmla="*/ 2147483646 h 681"/>
                <a:gd name="T28" fmla="*/ 2147483646 w 574"/>
                <a:gd name="T29" fmla="*/ 2147483646 h 681"/>
                <a:gd name="T30" fmla="*/ 2147483646 w 574"/>
                <a:gd name="T31" fmla="*/ 2147483646 h 681"/>
                <a:gd name="T32" fmla="*/ 2147483646 w 574"/>
                <a:gd name="T33" fmla="*/ 2147483646 h 681"/>
                <a:gd name="T34" fmla="*/ 2147483646 w 574"/>
                <a:gd name="T35" fmla="*/ 2147483646 h 681"/>
                <a:gd name="T36" fmla="*/ 2147483646 w 574"/>
                <a:gd name="T37" fmla="*/ 2147483646 h 681"/>
                <a:gd name="T38" fmla="*/ 0 w 574"/>
                <a:gd name="T39" fmla="*/ 2147483646 h 681"/>
                <a:gd name="T40" fmla="*/ 2147483646 w 574"/>
                <a:gd name="T41" fmla="*/ 2147483646 h 681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574" h="681">
                  <a:moveTo>
                    <a:pt x="120" y="441"/>
                  </a:moveTo>
                  <a:cubicBezTo>
                    <a:pt x="153" y="441"/>
                    <a:pt x="183" y="454"/>
                    <a:pt x="205" y="476"/>
                  </a:cubicBezTo>
                  <a:lnTo>
                    <a:pt x="389" y="329"/>
                  </a:lnTo>
                  <a:cubicBezTo>
                    <a:pt x="383" y="317"/>
                    <a:pt x="380" y="303"/>
                    <a:pt x="380" y="289"/>
                  </a:cubicBezTo>
                  <a:cubicBezTo>
                    <a:pt x="380" y="271"/>
                    <a:pt x="384" y="255"/>
                    <a:pt x="392" y="241"/>
                  </a:cubicBezTo>
                  <a:lnTo>
                    <a:pt x="270" y="138"/>
                  </a:lnTo>
                  <a:cubicBezTo>
                    <a:pt x="256" y="151"/>
                    <a:pt x="237" y="159"/>
                    <a:pt x="217" y="159"/>
                  </a:cubicBezTo>
                  <a:cubicBezTo>
                    <a:pt x="173" y="159"/>
                    <a:pt x="137" y="123"/>
                    <a:pt x="137" y="79"/>
                  </a:cubicBezTo>
                  <a:cubicBezTo>
                    <a:pt x="137" y="36"/>
                    <a:pt x="173" y="0"/>
                    <a:pt x="217" y="0"/>
                  </a:cubicBezTo>
                  <a:cubicBezTo>
                    <a:pt x="260" y="0"/>
                    <a:pt x="296" y="36"/>
                    <a:pt x="296" y="79"/>
                  </a:cubicBezTo>
                  <a:cubicBezTo>
                    <a:pt x="296" y="91"/>
                    <a:pt x="293" y="103"/>
                    <a:pt x="289" y="113"/>
                  </a:cubicBezTo>
                  <a:lnTo>
                    <a:pt x="412" y="217"/>
                  </a:lnTo>
                  <a:cubicBezTo>
                    <a:pt x="429" y="201"/>
                    <a:pt x="452" y="192"/>
                    <a:pt x="477" y="192"/>
                  </a:cubicBezTo>
                  <a:cubicBezTo>
                    <a:pt x="530" y="192"/>
                    <a:pt x="574" y="235"/>
                    <a:pt x="574" y="289"/>
                  </a:cubicBezTo>
                  <a:cubicBezTo>
                    <a:pt x="574" y="342"/>
                    <a:pt x="530" y="386"/>
                    <a:pt x="477" y="386"/>
                  </a:cubicBezTo>
                  <a:cubicBezTo>
                    <a:pt x="449" y="386"/>
                    <a:pt x="424" y="374"/>
                    <a:pt x="406" y="355"/>
                  </a:cubicBezTo>
                  <a:lnTo>
                    <a:pt x="224" y="501"/>
                  </a:lnTo>
                  <a:cubicBezTo>
                    <a:pt x="234" y="518"/>
                    <a:pt x="240" y="539"/>
                    <a:pt x="240" y="561"/>
                  </a:cubicBezTo>
                  <a:cubicBezTo>
                    <a:pt x="240" y="627"/>
                    <a:pt x="186" y="681"/>
                    <a:pt x="120" y="681"/>
                  </a:cubicBezTo>
                  <a:cubicBezTo>
                    <a:pt x="54" y="681"/>
                    <a:pt x="0" y="627"/>
                    <a:pt x="0" y="561"/>
                  </a:cubicBezTo>
                  <a:cubicBezTo>
                    <a:pt x="0" y="495"/>
                    <a:pt x="54" y="441"/>
                    <a:pt x="120" y="44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601978" y="3138370"/>
            <a:ext cx="4897122" cy="2748965"/>
            <a:chOff x="601978" y="3138370"/>
            <a:chExt cx="4897122" cy="2748965"/>
          </a:xfrm>
        </p:grpSpPr>
        <p:pic>
          <p:nvPicPr>
            <p:cNvPr id="21" name="图片 2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1980" y="3138370"/>
              <a:ext cx="4897120" cy="1984951"/>
            </a:xfrm>
            <a:prstGeom prst="rect">
              <a:avLst/>
            </a:prstGeom>
          </p:spPr>
        </p:pic>
        <p:sp>
          <p:nvSpPr>
            <p:cNvPr id="22" name="矩形 21"/>
            <p:cNvSpPr/>
            <p:nvPr/>
          </p:nvSpPr>
          <p:spPr>
            <a:xfrm>
              <a:off x="601978" y="5094621"/>
              <a:ext cx="4880147" cy="79271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676489" y="5166928"/>
              <a:ext cx="473112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1998~2017</a:t>
              </a:r>
              <a:r>
                <a:rPr lang="zh-CN" altLang="en-US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年，美国已有</a:t>
              </a:r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709</a:t>
              </a:r>
              <a:r>
                <a:rPr lang="zh-CN" altLang="en-US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名儿童死于封闭的车内，平均每年有</a:t>
              </a:r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37</a:t>
              </a:r>
              <a:r>
                <a:rPr lang="zh-CN" altLang="en-US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名儿童因此</a:t>
              </a:r>
              <a:r>
                <a:rPr lang="zh-CN" altLang="en-US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死亡。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601980" y="1211574"/>
            <a:ext cx="4897120" cy="1934288"/>
            <a:chOff x="601980" y="1211574"/>
            <a:chExt cx="4897120" cy="1934288"/>
          </a:xfrm>
        </p:grpSpPr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2876" y="1211574"/>
              <a:ext cx="4896224" cy="1226926"/>
            </a:xfrm>
            <a:prstGeom prst="rect">
              <a:avLst/>
            </a:prstGeom>
          </p:spPr>
        </p:pic>
        <p:sp>
          <p:nvSpPr>
            <p:cNvPr id="25" name="矩形 24"/>
            <p:cNvSpPr/>
            <p:nvPr/>
          </p:nvSpPr>
          <p:spPr>
            <a:xfrm>
              <a:off x="601980" y="2433727"/>
              <a:ext cx="4897120" cy="71213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757726" y="2490503"/>
              <a:ext cx="474137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每年总会有各种的原因，导致许多幼小的生命丧失在封闭的汽车内</a:t>
              </a:r>
              <a:r>
                <a:rPr lang="zh-CN" altLang="en-US" dirty="0" smtClean="0">
                  <a:solidFill>
                    <a:schemeClr val="bg1"/>
                  </a:solidFill>
                </a:rPr>
                <a:t>。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</p:grpSp>
      <p:pic>
        <p:nvPicPr>
          <p:cNvPr id="27" name="图片 26"/>
          <p:cNvPicPr>
            <a:picLocks noChangeAspect="1"/>
          </p:cNvPicPr>
          <p:nvPr/>
        </p:nvPicPr>
        <p:blipFill rotWithShape="1">
          <a:blip r:embed="rId7"/>
          <a:srcRect t="1907"/>
          <a:stretch/>
        </p:blipFill>
        <p:spPr>
          <a:xfrm>
            <a:off x="5654846" y="1255594"/>
            <a:ext cx="3960411" cy="4669815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0047" y="1549447"/>
            <a:ext cx="3611101" cy="4448034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68459" y="1901699"/>
            <a:ext cx="3277595" cy="4242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70235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202"/>
          <a:stretch>
            <a:fillRect/>
          </a:stretch>
        </p:blipFill>
        <p:spPr bwMode="auto">
          <a:xfrm>
            <a:off x="0" y="0"/>
            <a:ext cx="2814149" cy="484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片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" r="-5623" b="29961"/>
          <a:stretch>
            <a:fillRect/>
          </a:stretch>
        </p:blipFill>
        <p:spPr bwMode="auto">
          <a:xfrm>
            <a:off x="0" y="4305300"/>
            <a:ext cx="3800371" cy="2552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图片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184" b="23161"/>
          <a:stretch>
            <a:fillRect/>
          </a:stretch>
        </p:blipFill>
        <p:spPr bwMode="auto">
          <a:xfrm>
            <a:off x="8239584" y="2317814"/>
            <a:ext cx="3924244" cy="3827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组合 6"/>
          <p:cNvGrpSpPr/>
          <p:nvPr/>
        </p:nvGrpSpPr>
        <p:grpSpPr>
          <a:xfrm>
            <a:off x="-4763" y="6512561"/>
            <a:ext cx="12196763" cy="350202"/>
            <a:chOff x="-4763" y="6512561"/>
            <a:chExt cx="12196763" cy="350202"/>
          </a:xfrm>
        </p:grpSpPr>
        <p:sp>
          <p:nvSpPr>
            <p:cNvPr id="11" name="矩形 10"/>
            <p:cNvSpPr/>
            <p:nvPr/>
          </p:nvSpPr>
          <p:spPr>
            <a:xfrm>
              <a:off x="-4763" y="6708901"/>
              <a:ext cx="12196763" cy="153862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3765"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 sz="1350" b="1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" name="矩形 1"/>
            <p:cNvSpPr/>
            <p:nvPr/>
          </p:nvSpPr>
          <p:spPr>
            <a:xfrm>
              <a:off x="0" y="6512561"/>
              <a:ext cx="3812178" cy="195571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直角三角形 2"/>
            <p:cNvSpPr/>
            <p:nvPr/>
          </p:nvSpPr>
          <p:spPr>
            <a:xfrm>
              <a:off x="3807107" y="6515632"/>
              <a:ext cx="281092" cy="192500"/>
            </a:xfrm>
            <a:prstGeom prst="rtTriangle">
              <a:avLst/>
            </a:prstGeom>
            <a:solidFill>
              <a:schemeClr val="bg2">
                <a:lumMod val="25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1" name="TextBox 9"/>
          <p:cNvSpPr txBox="1"/>
          <p:nvPr/>
        </p:nvSpPr>
        <p:spPr>
          <a:xfrm>
            <a:off x="368431" y="6606049"/>
            <a:ext cx="143353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© </a:t>
            </a:r>
            <a:r>
              <a:rPr lang="en-US" sz="900" b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2018 </a:t>
            </a:r>
            <a:r>
              <a:rPr lang="en-US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Synopsys, Inc</a:t>
            </a:r>
            <a:r>
              <a:rPr lang="en-US" sz="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</p:txBody>
      </p:sp>
      <p:grpSp>
        <p:nvGrpSpPr>
          <p:cNvPr id="10" name="组合 9"/>
          <p:cNvGrpSpPr/>
          <p:nvPr/>
        </p:nvGrpSpPr>
        <p:grpSpPr>
          <a:xfrm>
            <a:off x="-4763" y="-3899"/>
            <a:ext cx="12782741" cy="364174"/>
            <a:chOff x="-4764" y="1565779"/>
            <a:chExt cx="12782741" cy="364174"/>
          </a:xfrm>
        </p:grpSpPr>
        <p:grpSp>
          <p:nvGrpSpPr>
            <p:cNvPr id="42" name="组合 41"/>
            <p:cNvGrpSpPr/>
            <p:nvPr/>
          </p:nvGrpSpPr>
          <p:grpSpPr>
            <a:xfrm rot="10800000">
              <a:off x="-4764" y="1565779"/>
              <a:ext cx="12196763" cy="350202"/>
              <a:chOff x="-4763" y="6512561"/>
              <a:chExt cx="12196763" cy="350202"/>
            </a:xfrm>
          </p:grpSpPr>
          <p:sp>
            <p:nvSpPr>
              <p:cNvPr id="43" name="矩形 42"/>
              <p:cNvSpPr/>
              <p:nvPr/>
            </p:nvSpPr>
            <p:spPr>
              <a:xfrm>
                <a:off x="-4763" y="6708901"/>
                <a:ext cx="12196763" cy="153862"/>
              </a:xfrm>
              <a:prstGeom prst="rect">
                <a:avLst/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3765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1350" b="1">
                  <a:solidFill>
                    <a:prstClr val="white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4" name="矩形 43"/>
              <p:cNvSpPr/>
              <p:nvPr/>
            </p:nvSpPr>
            <p:spPr>
              <a:xfrm>
                <a:off x="0" y="6512561"/>
                <a:ext cx="3812178" cy="195571"/>
              </a:xfrm>
              <a:prstGeom prst="rect">
                <a:avLst/>
              </a:prstGeom>
              <a:solidFill>
                <a:schemeClr val="bg2">
                  <a:lumMod val="25000"/>
                </a:schemeClr>
              </a:soli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" name="直角三角形 44"/>
              <p:cNvSpPr/>
              <p:nvPr/>
            </p:nvSpPr>
            <p:spPr>
              <a:xfrm>
                <a:off x="3807107" y="6515632"/>
                <a:ext cx="281092" cy="192500"/>
              </a:xfrm>
              <a:prstGeom prst="rtTriangle">
                <a:avLst/>
              </a:prstGeom>
              <a:solidFill>
                <a:schemeClr val="bg2">
                  <a:lumMod val="25000"/>
                </a:schemeClr>
              </a:soli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46" name="TextBox 9"/>
            <p:cNvSpPr txBox="1"/>
            <p:nvPr/>
          </p:nvSpPr>
          <p:spPr>
            <a:xfrm>
              <a:off x="8099037" y="1591399"/>
              <a:ext cx="467894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b="1" baseline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2018 Synopsys </a:t>
              </a:r>
              <a:r>
                <a:rPr lang="en-US" sz="1600" b="1" baseline="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ARC Design Competition</a:t>
              </a:r>
              <a:endPara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149723" y="360275"/>
            <a:ext cx="3157325" cy="604837"/>
            <a:chOff x="427038" y="176213"/>
            <a:chExt cx="3157325" cy="604837"/>
          </a:xfrm>
        </p:grpSpPr>
        <p:sp>
          <p:nvSpPr>
            <p:cNvPr id="18" name="TextBox 27"/>
            <p:cNvSpPr txBox="1">
              <a:spLocks noChangeArrowheads="1"/>
            </p:cNvSpPr>
            <p:nvPr/>
          </p:nvSpPr>
          <p:spPr bwMode="auto">
            <a:xfrm>
              <a:off x="1012825" y="176213"/>
              <a:ext cx="2571538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200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accent1"/>
                  </a:solidFill>
                  <a:latin typeface="Arial" panose="020B0604020202020204" pitchFamily="34" charset="0"/>
                  <a:ea typeface="仿宋_GB2312" pitchFamily="1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3200" b="1">
                  <a:solidFill>
                    <a:schemeClr val="tx1"/>
                  </a:solidFill>
                  <a:latin typeface="微软雅黑" panose="020B0503020204020204" pitchFamily="34" charset="-122"/>
                </a:rPr>
                <a:t>1.1 </a:t>
              </a:r>
              <a:r>
                <a:rPr lang="zh-CN" altLang="en-US" sz="3200" b="1">
                  <a:solidFill>
                    <a:schemeClr val="tx1"/>
                  </a:solidFill>
                  <a:latin typeface="微软雅黑" panose="020B0503020204020204" pitchFamily="34" charset="-122"/>
                </a:rPr>
                <a:t>项目</a:t>
              </a:r>
              <a:r>
                <a:rPr lang="zh-CN" altLang="en-US" sz="3200" b="1" smtClean="0">
                  <a:solidFill>
                    <a:schemeClr val="tx1"/>
                  </a:solidFill>
                  <a:latin typeface="微软雅黑" panose="020B0503020204020204" pitchFamily="34" charset="-122"/>
                </a:rPr>
                <a:t>背景</a:t>
              </a:r>
              <a:endParaRPr lang="zh-CN" altLang="en-US" sz="3200" b="1">
                <a:solidFill>
                  <a:schemeClr val="tx1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19" name="Freeform 5"/>
            <p:cNvSpPr>
              <a:spLocks/>
            </p:cNvSpPr>
            <p:nvPr/>
          </p:nvSpPr>
          <p:spPr bwMode="auto">
            <a:xfrm>
              <a:off x="427038" y="220663"/>
              <a:ext cx="474662" cy="560387"/>
            </a:xfrm>
            <a:custGeom>
              <a:avLst/>
              <a:gdLst>
                <a:gd name="T0" fmla="*/ 2147483646 w 574"/>
                <a:gd name="T1" fmla="*/ 2147483646 h 681"/>
                <a:gd name="T2" fmla="*/ 2147483646 w 574"/>
                <a:gd name="T3" fmla="*/ 2147483646 h 681"/>
                <a:gd name="T4" fmla="*/ 2147483646 w 574"/>
                <a:gd name="T5" fmla="*/ 2147483646 h 681"/>
                <a:gd name="T6" fmla="*/ 2147483646 w 574"/>
                <a:gd name="T7" fmla="*/ 2147483646 h 681"/>
                <a:gd name="T8" fmla="*/ 2147483646 w 574"/>
                <a:gd name="T9" fmla="*/ 2147483646 h 681"/>
                <a:gd name="T10" fmla="*/ 2147483646 w 574"/>
                <a:gd name="T11" fmla="*/ 2147483646 h 681"/>
                <a:gd name="T12" fmla="*/ 2147483646 w 574"/>
                <a:gd name="T13" fmla="*/ 2147483646 h 681"/>
                <a:gd name="T14" fmla="*/ 2147483646 w 574"/>
                <a:gd name="T15" fmla="*/ 2147483646 h 681"/>
                <a:gd name="T16" fmla="*/ 2147483646 w 574"/>
                <a:gd name="T17" fmla="*/ 0 h 681"/>
                <a:gd name="T18" fmla="*/ 2147483646 w 574"/>
                <a:gd name="T19" fmla="*/ 2147483646 h 681"/>
                <a:gd name="T20" fmla="*/ 2147483646 w 574"/>
                <a:gd name="T21" fmla="*/ 2147483646 h 681"/>
                <a:gd name="T22" fmla="*/ 2147483646 w 574"/>
                <a:gd name="T23" fmla="*/ 2147483646 h 681"/>
                <a:gd name="T24" fmla="*/ 2147483646 w 574"/>
                <a:gd name="T25" fmla="*/ 2147483646 h 681"/>
                <a:gd name="T26" fmla="*/ 2147483646 w 574"/>
                <a:gd name="T27" fmla="*/ 2147483646 h 681"/>
                <a:gd name="T28" fmla="*/ 2147483646 w 574"/>
                <a:gd name="T29" fmla="*/ 2147483646 h 681"/>
                <a:gd name="T30" fmla="*/ 2147483646 w 574"/>
                <a:gd name="T31" fmla="*/ 2147483646 h 681"/>
                <a:gd name="T32" fmla="*/ 2147483646 w 574"/>
                <a:gd name="T33" fmla="*/ 2147483646 h 681"/>
                <a:gd name="T34" fmla="*/ 2147483646 w 574"/>
                <a:gd name="T35" fmla="*/ 2147483646 h 681"/>
                <a:gd name="T36" fmla="*/ 2147483646 w 574"/>
                <a:gd name="T37" fmla="*/ 2147483646 h 681"/>
                <a:gd name="T38" fmla="*/ 0 w 574"/>
                <a:gd name="T39" fmla="*/ 2147483646 h 681"/>
                <a:gd name="T40" fmla="*/ 2147483646 w 574"/>
                <a:gd name="T41" fmla="*/ 2147483646 h 681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574" h="681">
                  <a:moveTo>
                    <a:pt x="120" y="441"/>
                  </a:moveTo>
                  <a:cubicBezTo>
                    <a:pt x="153" y="441"/>
                    <a:pt x="183" y="454"/>
                    <a:pt x="205" y="476"/>
                  </a:cubicBezTo>
                  <a:lnTo>
                    <a:pt x="389" y="329"/>
                  </a:lnTo>
                  <a:cubicBezTo>
                    <a:pt x="383" y="317"/>
                    <a:pt x="380" y="303"/>
                    <a:pt x="380" y="289"/>
                  </a:cubicBezTo>
                  <a:cubicBezTo>
                    <a:pt x="380" y="271"/>
                    <a:pt x="384" y="255"/>
                    <a:pt x="392" y="241"/>
                  </a:cubicBezTo>
                  <a:lnTo>
                    <a:pt x="270" y="138"/>
                  </a:lnTo>
                  <a:cubicBezTo>
                    <a:pt x="256" y="151"/>
                    <a:pt x="237" y="159"/>
                    <a:pt x="217" y="159"/>
                  </a:cubicBezTo>
                  <a:cubicBezTo>
                    <a:pt x="173" y="159"/>
                    <a:pt x="137" y="123"/>
                    <a:pt x="137" y="79"/>
                  </a:cubicBezTo>
                  <a:cubicBezTo>
                    <a:pt x="137" y="36"/>
                    <a:pt x="173" y="0"/>
                    <a:pt x="217" y="0"/>
                  </a:cubicBezTo>
                  <a:cubicBezTo>
                    <a:pt x="260" y="0"/>
                    <a:pt x="296" y="36"/>
                    <a:pt x="296" y="79"/>
                  </a:cubicBezTo>
                  <a:cubicBezTo>
                    <a:pt x="296" y="91"/>
                    <a:pt x="293" y="103"/>
                    <a:pt x="289" y="113"/>
                  </a:cubicBezTo>
                  <a:lnTo>
                    <a:pt x="412" y="217"/>
                  </a:lnTo>
                  <a:cubicBezTo>
                    <a:pt x="429" y="201"/>
                    <a:pt x="452" y="192"/>
                    <a:pt x="477" y="192"/>
                  </a:cubicBezTo>
                  <a:cubicBezTo>
                    <a:pt x="530" y="192"/>
                    <a:pt x="574" y="235"/>
                    <a:pt x="574" y="289"/>
                  </a:cubicBezTo>
                  <a:cubicBezTo>
                    <a:pt x="574" y="342"/>
                    <a:pt x="530" y="386"/>
                    <a:pt x="477" y="386"/>
                  </a:cubicBezTo>
                  <a:cubicBezTo>
                    <a:pt x="449" y="386"/>
                    <a:pt x="424" y="374"/>
                    <a:pt x="406" y="355"/>
                  </a:cubicBezTo>
                  <a:lnTo>
                    <a:pt x="224" y="501"/>
                  </a:lnTo>
                  <a:cubicBezTo>
                    <a:pt x="234" y="518"/>
                    <a:pt x="240" y="539"/>
                    <a:pt x="240" y="561"/>
                  </a:cubicBezTo>
                  <a:cubicBezTo>
                    <a:pt x="240" y="627"/>
                    <a:pt x="186" y="681"/>
                    <a:pt x="120" y="681"/>
                  </a:cubicBezTo>
                  <a:cubicBezTo>
                    <a:pt x="54" y="681"/>
                    <a:pt x="0" y="627"/>
                    <a:pt x="0" y="561"/>
                  </a:cubicBezTo>
                  <a:cubicBezTo>
                    <a:pt x="0" y="495"/>
                    <a:pt x="54" y="441"/>
                    <a:pt x="120" y="44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" name="Freeform 5"/>
            <p:cNvSpPr>
              <a:spLocks/>
            </p:cNvSpPr>
            <p:nvPr/>
          </p:nvSpPr>
          <p:spPr bwMode="auto">
            <a:xfrm>
              <a:off x="427038" y="220663"/>
              <a:ext cx="474662" cy="560387"/>
            </a:xfrm>
            <a:custGeom>
              <a:avLst/>
              <a:gdLst>
                <a:gd name="T0" fmla="*/ 2147483646 w 574"/>
                <a:gd name="T1" fmla="*/ 2147483646 h 681"/>
                <a:gd name="T2" fmla="*/ 2147483646 w 574"/>
                <a:gd name="T3" fmla="*/ 2147483646 h 681"/>
                <a:gd name="T4" fmla="*/ 2147483646 w 574"/>
                <a:gd name="T5" fmla="*/ 2147483646 h 681"/>
                <a:gd name="T6" fmla="*/ 2147483646 w 574"/>
                <a:gd name="T7" fmla="*/ 2147483646 h 681"/>
                <a:gd name="T8" fmla="*/ 2147483646 w 574"/>
                <a:gd name="T9" fmla="*/ 2147483646 h 681"/>
                <a:gd name="T10" fmla="*/ 2147483646 w 574"/>
                <a:gd name="T11" fmla="*/ 2147483646 h 681"/>
                <a:gd name="T12" fmla="*/ 2147483646 w 574"/>
                <a:gd name="T13" fmla="*/ 2147483646 h 681"/>
                <a:gd name="T14" fmla="*/ 2147483646 w 574"/>
                <a:gd name="T15" fmla="*/ 2147483646 h 681"/>
                <a:gd name="T16" fmla="*/ 2147483646 w 574"/>
                <a:gd name="T17" fmla="*/ 0 h 681"/>
                <a:gd name="T18" fmla="*/ 2147483646 w 574"/>
                <a:gd name="T19" fmla="*/ 2147483646 h 681"/>
                <a:gd name="T20" fmla="*/ 2147483646 w 574"/>
                <a:gd name="T21" fmla="*/ 2147483646 h 681"/>
                <a:gd name="T22" fmla="*/ 2147483646 w 574"/>
                <a:gd name="T23" fmla="*/ 2147483646 h 681"/>
                <a:gd name="T24" fmla="*/ 2147483646 w 574"/>
                <a:gd name="T25" fmla="*/ 2147483646 h 681"/>
                <a:gd name="T26" fmla="*/ 2147483646 w 574"/>
                <a:gd name="T27" fmla="*/ 2147483646 h 681"/>
                <a:gd name="T28" fmla="*/ 2147483646 w 574"/>
                <a:gd name="T29" fmla="*/ 2147483646 h 681"/>
                <a:gd name="T30" fmla="*/ 2147483646 w 574"/>
                <a:gd name="T31" fmla="*/ 2147483646 h 681"/>
                <a:gd name="T32" fmla="*/ 2147483646 w 574"/>
                <a:gd name="T33" fmla="*/ 2147483646 h 681"/>
                <a:gd name="T34" fmla="*/ 2147483646 w 574"/>
                <a:gd name="T35" fmla="*/ 2147483646 h 681"/>
                <a:gd name="T36" fmla="*/ 2147483646 w 574"/>
                <a:gd name="T37" fmla="*/ 2147483646 h 681"/>
                <a:gd name="T38" fmla="*/ 0 w 574"/>
                <a:gd name="T39" fmla="*/ 2147483646 h 681"/>
                <a:gd name="T40" fmla="*/ 2147483646 w 574"/>
                <a:gd name="T41" fmla="*/ 2147483646 h 681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574" h="681">
                  <a:moveTo>
                    <a:pt x="120" y="441"/>
                  </a:moveTo>
                  <a:cubicBezTo>
                    <a:pt x="153" y="441"/>
                    <a:pt x="183" y="454"/>
                    <a:pt x="205" y="476"/>
                  </a:cubicBezTo>
                  <a:lnTo>
                    <a:pt x="389" y="329"/>
                  </a:lnTo>
                  <a:cubicBezTo>
                    <a:pt x="383" y="317"/>
                    <a:pt x="380" y="303"/>
                    <a:pt x="380" y="289"/>
                  </a:cubicBezTo>
                  <a:cubicBezTo>
                    <a:pt x="380" y="271"/>
                    <a:pt x="384" y="255"/>
                    <a:pt x="392" y="241"/>
                  </a:cubicBezTo>
                  <a:lnTo>
                    <a:pt x="270" y="138"/>
                  </a:lnTo>
                  <a:cubicBezTo>
                    <a:pt x="256" y="151"/>
                    <a:pt x="237" y="159"/>
                    <a:pt x="217" y="159"/>
                  </a:cubicBezTo>
                  <a:cubicBezTo>
                    <a:pt x="173" y="159"/>
                    <a:pt x="137" y="123"/>
                    <a:pt x="137" y="79"/>
                  </a:cubicBezTo>
                  <a:cubicBezTo>
                    <a:pt x="137" y="36"/>
                    <a:pt x="173" y="0"/>
                    <a:pt x="217" y="0"/>
                  </a:cubicBezTo>
                  <a:cubicBezTo>
                    <a:pt x="260" y="0"/>
                    <a:pt x="296" y="36"/>
                    <a:pt x="296" y="79"/>
                  </a:cubicBezTo>
                  <a:cubicBezTo>
                    <a:pt x="296" y="91"/>
                    <a:pt x="293" y="103"/>
                    <a:pt x="289" y="113"/>
                  </a:cubicBezTo>
                  <a:lnTo>
                    <a:pt x="412" y="217"/>
                  </a:lnTo>
                  <a:cubicBezTo>
                    <a:pt x="429" y="201"/>
                    <a:pt x="452" y="192"/>
                    <a:pt x="477" y="192"/>
                  </a:cubicBezTo>
                  <a:cubicBezTo>
                    <a:pt x="530" y="192"/>
                    <a:pt x="574" y="235"/>
                    <a:pt x="574" y="289"/>
                  </a:cubicBezTo>
                  <a:cubicBezTo>
                    <a:pt x="574" y="342"/>
                    <a:pt x="530" y="386"/>
                    <a:pt x="477" y="386"/>
                  </a:cubicBezTo>
                  <a:cubicBezTo>
                    <a:pt x="449" y="386"/>
                    <a:pt x="424" y="374"/>
                    <a:pt x="406" y="355"/>
                  </a:cubicBezTo>
                  <a:lnTo>
                    <a:pt x="224" y="501"/>
                  </a:lnTo>
                  <a:cubicBezTo>
                    <a:pt x="234" y="518"/>
                    <a:pt x="240" y="539"/>
                    <a:pt x="240" y="561"/>
                  </a:cubicBezTo>
                  <a:cubicBezTo>
                    <a:pt x="240" y="627"/>
                    <a:pt x="186" y="681"/>
                    <a:pt x="120" y="681"/>
                  </a:cubicBezTo>
                  <a:cubicBezTo>
                    <a:pt x="54" y="681"/>
                    <a:pt x="0" y="627"/>
                    <a:pt x="0" y="561"/>
                  </a:cubicBezTo>
                  <a:cubicBezTo>
                    <a:pt x="0" y="495"/>
                    <a:pt x="54" y="441"/>
                    <a:pt x="120" y="44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1272066" y="969972"/>
            <a:ext cx="4768934" cy="2695410"/>
            <a:chOff x="1272066" y="969972"/>
            <a:chExt cx="4768934" cy="2695410"/>
          </a:xfrm>
        </p:grpSpPr>
        <p:pic>
          <p:nvPicPr>
            <p:cNvPr id="15" name="图片 14"/>
            <p:cNvPicPr>
              <a:picLocks noChangeAspect="1"/>
            </p:cNvPicPr>
            <p:nvPr/>
          </p:nvPicPr>
          <p:blipFill rotWithShape="1">
            <a:blip r:embed="rId4"/>
            <a:srcRect l="24585"/>
            <a:stretch/>
          </p:blipFill>
          <p:spPr>
            <a:xfrm>
              <a:off x="1272066" y="969972"/>
              <a:ext cx="4768934" cy="2695410"/>
            </a:xfrm>
            <a:prstGeom prst="rect">
              <a:avLst/>
            </a:prstGeom>
          </p:spPr>
        </p:pic>
        <p:sp>
          <p:nvSpPr>
            <p:cNvPr id="27" name="矩形 26"/>
            <p:cNvSpPr/>
            <p:nvPr/>
          </p:nvSpPr>
          <p:spPr>
            <a:xfrm>
              <a:off x="1272066" y="3185301"/>
              <a:ext cx="4768934" cy="475670"/>
            </a:xfrm>
            <a:prstGeom prst="rect">
              <a:avLst/>
            </a:prstGeom>
            <a:solidFill>
              <a:schemeClr val="accent2">
                <a:lumMod val="75000"/>
                <a:alpha val="67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zh-CN" altLang="en-US" sz="1600" b="1" dirty="0" smtClean="0">
                  <a:solidFill>
                    <a:schemeClr val="bg1"/>
                  </a:solidFill>
                </a:rPr>
                <a:t>有时候家长只是打算离开几分钟，将孩子放在车内。</a:t>
              </a:r>
              <a:endParaRPr lang="zh-CN" altLang="en-US" sz="16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6175145" y="966475"/>
            <a:ext cx="4725216" cy="2694496"/>
            <a:chOff x="6175145" y="966475"/>
            <a:chExt cx="4725216" cy="2694496"/>
          </a:xfrm>
        </p:grpSpPr>
        <p:pic>
          <p:nvPicPr>
            <p:cNvPr id="22" name="图片 2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175145" y="966475"/>
              <a:ext cx="4725216" cy="2694496"/>
            </a:xfrm>
            <a:prstGeom prst="rect">
              <a:avLst/>
            </a:prstGeom>
          </p:spPr>
        </p:pic>
        <p:sp>
          <p:nvSpPr>
            <p:cNvPr id="34" name="矩形 33"/>
            <p:cNvSpPr/>
            <p:nvPr/>
          </p:nvSpPr>
          <p:spPr>
            <a:xfrm>
              <a:off x="6177459" y="3185301"/>
              <a:ext cx="4722902" cy="475670"/>
            </a:xfrm>
            <a:prstGeom prst="rect">
              <a:avLst/>
            </a:prstGeom>
            <a:solidFill>
              <a:schemeClr val="accent2">
                <a:lumMod val="75000"/>
                <a:alpha val="67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zh-CN" altLang="en-US" sz="1600" b="1">
                  <a:solidFill>
                    <a:schemeClr val="bg1"/>
                  </a:solidFill>
                </a:rPr>
                <a:t>因为忙碌或者遇见熟人，遗忘了车内的</a:t>
              </a:r>
              <a:r>
                <a:rPr lang="zh-CN" altLang="en-US" sz="1600" b="1" smtClean="0">
                  <a:solidFill>
                    <a:schemeClr val="bg1"/>
                  </a:solidFill>
                </a:rPr>
                <a:t>孩子。</a:t>
              </a:r>
              <a:endParaRPr lang="zh-CN" altLang="en-US" sz="1600" b="1">
                <a:solidFill>
                  <a:schemeClr val="bg1"/>
                </a:solidFill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1272066" y="3764849"/>
            <a:ext cx="4768934" cy="2664766"/>
            <a:chOff x="1272066" y="3764849"/>
            <a:chExt cx="4768934" cy="2664766"/>
          </a:xfrm>
        </p:grpSpPr>
        <p:pic>
          <p:nvPicPr>
            <p:cNvPr id="16" name="图片 15"/>
            <p:cNvPicPr>
              <a:picLocks noChangeAspect="1"/>
            </p:cNvPicPr>
            <p:nvPr/>
          </p:nvPicPr>
          <p:blipFill rotWithShape="1">
            <a:blip r:embed="rId6"/>
            <a:srcRect r="8552"/>
            <a:stretch/>
          </p:blipFill>
          <p:spPr>
            <a:xfrm>
              <a:off x="1272066" y="3764849"/>
              <a:ext cx="4768934" cy="2664766"/>
            </a:xfrm>
            <a:prstGeom prst="rect">
              <a:avLst/>
            </a:prstGeom>
          </p:spPr>
        </p:pic>
        <p:sp>
          <p:nvSpPr>
            <p:cNvPr id="35" name="矩形 34"/>
            <p:cNvSpPr/>
            <p:nvPr/>
          </p:nvSpPr>
          <p:spPr>
            <a:xfrm>
              <a:off x="1282458" y="5947328"/>
              <a:ext cx="4758542" cy="475670"/>
            </a:xfrm>
            <a:prstGeom prst="rect">
              <a:avLst/>
            </a:prstGeom>
            <a:solidFill>
              <a:schemeClr val="accent2">
                <a:lumMod val="75000"/>
                <a:alpha val="67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zh-CN" altLang="en-US" sz="1600" b="1" dirty="0">
                  <a:solidFill>
                    <a:schemeClr val="bg1"/>
                  </a:solidFill>
                </a:rPr>
                <a:t>封闭的车内</a:t>
              </a:r>
              <a:r>
                <a:rPr lang="zh-CN" altLang="en-US" sz="1600" b="1" dirty="0" smtClean="0">
                  <a:solidFill>
                    <a:schemeClr val="bg1"/>
                  </a:solidFill>
                </a:rPr>
                <a:t>，温度会快速升高</a:t>
              </a:r>
              <a:r>
                <a:rPr lang="zh-CN" altLang="en-US" sz="1600" b="1" dirty="0">
                  <a:solidFill>
                    <a:schemeClr val="bg1"/>
                  </a:solidFill>
                </a:rPr>
                <a:t>，孩子在车内满头大汗，</a:t>
              </a:r>
              <a:r>
                <a:rPr lang="zh-CN" altLang="en-US" sz="1600" b="1" dirty="0" smtClean="0">
                  <a:solidFill>
                    <a:schemeClr val="bg1"/>
                  </a:solidFill>
                </a:rPr>
                <a:t>虚弱却无法</a:t>
              </a:r>
              <a:r>
                <a:rPr lang="zh-CN" altLang="en-US" sz="1600" b="1" dirty="0">
                  <a:solidFill>
                    <a:schemeClr val="bg1"/>
                  </a:solidFill>
                </a:rPr>
                <a:t>自救。</a:t>
              </a: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6169555" y="3771830"/>
            <a:ext cx="6022445" cy="2864999"/>
            <a:chOff x="6169555" y="3771830"/>
            <a:chExt cx="6022445" cy="2864999"/>
          </a:xfrm>
        </p:grpSpPr>
        <p:pic>
          <p:nvPicPr>
            <p:cNvPr id="9" name="Picture 13"/>
            <p:cNvPicPr preferRelativeResize="0"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8024"/>
            <a:stretch/>
          </p:blipFill>
          <p:spPr>
            <a:xfrm>
              <a:off x="11016131" y="6433706"/>
              <a:ext cx="1175869" cy="203123"/>
            </a:xfrm>
            <a:prstGeom prst="rect">
              <a:avLst/>
            </a:prstGeom>
          </p:spPr>
        </p:pic>
        <p:pic>
          <p:nvPicPr>
            <p:cNvPr id="24" name="图片 23"/>
            <p:cNvPicPr>
              <a:picLocks noChangeAspect="1"/>
            </p:cNvPicPr>
            <p:nvPr/>
          </p:nvPicPr>
          <p:blipFill rotWithShape="1">
            <a:blip r:embed="rId8"/>
            <a:srcRect r="6199"/>
            <a:stretch/>
          </p:blipFill>
          <p:spPr>
            <a:xfrm>
              <a:off x="6169555" y="3771830"/>
              <a:ext cx="4745615" cy="2661525"/>
            </a:xfrm>
            <a:prstGeom prst="rect">
              <a:avLst/>
            </a:prstGeom>
          </p:spPr>
        </p:pic>
        <p:sp>
          <p:nvSpPr>
            <p:cNvPr id="36" name="矩形 35"/>
            <p:cNvSpPr/>
            <p:nvPr/>
          </p:nvSpPr>
          <p:spPr>
            <a:xfrm>
              <a:off x="6177459" y="5958780"/>
              <a:ext cx="4722902" cy="475670"/>
            </a:xfrm>
            <a:prstGeom prst="rect">
              <a:avLst/>
            </a:prstGeom>
            <a:solidFill>
              <a:schemeClr val="accent2">
                <a:lumMod val="75000"/>
                <a:alpha val="67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zh-CN" altLang="en-US" sz="1600" b="1" dirty="0" smtClean="0">
                  <a:solidFill>
                    <a:schemeClr val="bg1"/>
                  </a:solidFill>
                </a:rPr>
                <a:t>经过</a:t>
              </a:r>
              <a:r>
                <a:rPr lang="zh-CN" altLang="en-US" sz="1600" b="1" dirty="0">
                  <a:solidFill>
                    <a:schemeClr val="bg1"/>
                  </a:solidFill>
                </a:rPr>
                <a:t>的路人，也不一定能</a:t>
              </a:r>
              <a:r>
                <a:rPr lang="zh-CN" altLang="en-US" sz="1600" b="1" dirty="0" smtClean="0">
                  <a:solidFill>
                    <a:schemeClr val="bg1"/>
                  </a:solidFill>
                </a:rPr>
                <a:t>观察到车</a:t>
              </a:r>
              <a:r>
                <a:rPr lang="zh-CN" altLang="en-US" sz="1600" b="1" dirty="0">
                  <a:solidFill>
                    <a:schemeClr val="bg1"/>
                  </a:solidFill>
                </a:rPr>
                <a:t>内的孩子，从而无法施救。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8025086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202"/>
          <a:stretch>
            <a:fillRect/>
          </a:stretch>
        </p:blipFill>
        <p:spPr bwMode="auto">
          <a:xfrm>
            <a:off x="0" y="0"/>
            <a:ext cx="2814149" cy="484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片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" r="-5623" b="29961"/>
          <a:stretch>
            <a:fillRect/>
          </a:stretch>
        </p:blipFill>
        <p:spPr bwMode="auto">
          <a:xfrm>
            <a:off x="0" y="4305300"/>
            <a:ext cx="3800371" cy="2552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13"/>
          <p:cNvPicPr preferRelativeResize="0"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024"/>
          <a:stretch/>
        </p:blipFill>
        <p:spPr>
          <a:xfrm>
            <a:off x="11016131" y="6433706"/>
            <a:ext cx="1175869" cy="20312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184" b="23161"/>
          <a:stretch>
            <a:fillRect/>
          </a:stretch>
        </p:blipFill>
        <p:spPr bwMode="auto">
          <a:xfrm>
            <a:off x="8267756" y="2391569"/>
            <a:ext cx="3924244" cy="3827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组合 6"/>
          <p:cNvGrpSpPr/>
          <p:nvPr/>
        </p:nvGrpSpPr>
        <p:grpSpPr>
          <a:xfrm>
            <a:off x="-4763" y="6512561"/>
            <a:ext cx="12196763" cy="350202"/>
            <a:chOff x="-4763" y="6512561"/>
            <a:chExt cx="12196763" cy="350202"/>
          </a:xfrm>
        </p:grpSpPr>
        <p:sp>
          <p:nvSpPr>
            <p:cNvPr id="11" name="矩形 10"/>
            <p:cNvSpPr/>
            <p:nvPr/>
          </p:nvSpPr>
          <p:spPr>
            <a:xfrm>
              <a:off x="-4763" y="6708901"/>
              <a:ext cx="12196763" cy="153862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3765"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 sz="1350" b="1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" name="矩形 1"/>
            <p:cNvSpPr/>
            <p:nvPr/>
          </p:nvSpPr>
          <p:spPr>
            <a:xfrm>
              <a:off x="0" y="6512561"/>
              <a:ext cx="3812178" cy="195571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直角三角形 2"/>
            <p:cNvSpPr/>
            <p:nvPr/>
          </p:nvSpPr>
          <p:spPr>
            <a:xfrm>
              <a:off x="3807107" y="6515632"/>
              <a:ext cx="281092" cy="192500"/>
            </a:xfrm>
            <a:prstGeom prst="rtTriangle">
              <a:avLst/>
            </a:prstGeom>
            <a:solidFill>
              <a:schemeClr val="bg2">
                <a:lumMod val="25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1" name="TextBox 9"/>
          <p:cNvSpPr txBox="1"/>
          <p:nvPr/>
        </p:nvSpPr>
        <p:spPr>
          <a:xfrm>
            <a:off x="368431" y="6606049"/>
            <a:ext cx="143353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© </a:t>
            </a:r>
            <a:r>
              <a:rPr lang="en-US" sz="900" b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2018 </a:t>
            </a:r>
            <a:r>
              <a:rPr lang="en-US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Synopsys, Inc</a:t>
            </a:r>
            <a:r>
              <a:rPr lang="en-US" sz="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</p:txBody>
      </p:sp>
      <p:grpSp>
        <p:nvGrpSpPr>
          <p:cNvPr id="10" name="组合 9"/>
          <p:cNvGrpSpPr/>
          <p:nvPr/>
        </p:nvGrpSpPr>
        <p:grpSpPr>
          <a:xfrm>
            <a:off x="-4763" y="-3899"/>
            <a:ext cx="12782741" cy="364174"/>
            <a:chOff x="-4764" y="1565779"/>
            <a:chExt cx="12782741" cy="364174"/>
          </a:xfrm>
        </p:grpSpPr>
        <p:grpSp>
          <p:nvGrpSpPr>
            <p:cNvPr id="42" name="组合 41"/>
            <p:cNvGrpSpPr/>
            <p:nvPr/>
          </p:nvGrpSpPr>
          <p:grpSpPr>
            <a:xfrm rot="10800000">
              <a:off x="-4764" y="1565779"/>
              <a:ext cx="12196763" cy="350202"/>
              <a:chOff x="-4763" y="6512561"/>
              <a:chExt cx="12196763" cy="350202"/>
            </a:xfrm>
          </p:grpSpPr>
          <p:sp>
            <p:nvSpPr>
              <p:cNvPr id="43" name="矩形 42"/>
              <p:cNvSpPr/>
              <p:nvPr/>
            </p:nvSpPr>
            <p:spPr>
              <a:xfrm>
                <a:off x="-4763" y="6708901"/>
                <a:ext cx="12196763" cy="153862"/>
              </a:xfrm>
              <a:prstGeom prst="rect">
                <a:avLst/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3765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1350" b="1">
                  <a:solidFill>
                    <a:prstClr val="white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4" name="矩形 43"/>
              <p:cNvSpPr/>
              <p:nvPr/>
            </p:nvSpPr>
            <p:spPr>
              <a:xfrm>
                <a:off x="0" y="6512561"/>
                <a:ext cx="3812178" cy="195571"/>
              </a:xfrm>
              <a:prstGeom prst="rect">
                <a:avLst/>
              </a:prstGeom>
              <a:solidFill>
                <a:schemeClr val="bg2">
                  <a:lumMod val="25000"/>
                </a:schemeClr>
              </a:soli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" name="直角三角形 44"/>
              <p:cNvSpPr/>
              <p:nvPr/>
            </p:nvSpPr>
            <p:spPr>
              <a:xfrm>
                <a:off x="3807107" y="6515632"/>
                <a:ext cx="281092" cy="192500"/>
              </a:xfrm>
              <a:prstGeom prst="rtTriangle">
                <a:avLst/>
              </a:prstGeom>
              <a:solidFill>
                <a:schemeClr val="bg2">
                  <a:lumMod val="25000"/>
                </a:schemeClr>
              </a:soli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46" name="TextBox 9"/>
            <p:cNvSpPr txBox="1"/>
            <p:nvPr/>
          </p:nvSpPr>
          <p:spPr>
            <a:xfrm>
              <a:off x="8099037" y="1591399"/>
              <a:ext cx="467894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b="1" baseline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 2018</a:t>
              </a:r>
              <a:r>
                <a:rPr lang="en-US" sz="1600" b="1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600" b="1" baseline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Synopsys </a:t>
              </a:r>
              <a:r>
                <a:rPr lang="en-US" sz="1600" b="1" baseline="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ARC Design Competition</a:t>
              </a:r>
              <a:endPara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149723" y="360275"/>
            <a:ext cx="3157325" cy="604837"/>
            <a:chOff x="427038" y="176213"/>
            <a:chExt cx="3157325" cy="604837"/>
          </a:xfrm>
        </p:grpSpPr>
        <p:sp>
          <p:nvSpPr>
            <p:cNvPr id="18" name="TextBox 27"/>
            <p:cNvSpPr txBox="1">
              <a:spLocks noChangeArrowheads="1"/>
            </p:cNvSpPr>
            <p:nvPr/>
          </p:nvSpPr>
          <p:spPr bwMode="auto">
            <a:xfrm>
              <a:off x="1012825" y="176213"/>
              <a:ext cx="2571538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200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accent1"/>
                  </a:solidFill>
                  <a:latin typeface="Arial" panose="020B0604020202020204" pitchFamily="34" charset="0"/>
                  <a:ea typeface="仿宋_GB2312" pitchFamily="1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3200" b="1" smtClean="0">
                  <a:solidFill>
                    <a:schemeClr val="tx1"/>
                  </a:solidFill>
                  <a:latin typeface="微软雅黑" panose="020B0503020204020204" pitchFamily="34" charset="-122"/>
                </a:rPr>
                <a:t>1.2 </a:t>
              </a:r>
              <a:r>
                <a:rPr lang="zh-CN" altLang="en-US" sz="3200" b="1" smtClean="0">
                  <a:solidFill>
                    <a:schemeClr val="tx1"/>
                  </a:solidFill>
                  <a:latin typeface="微软雅黑" panose="020B0503020204020204" pitchFamily="34" charset="-122"/>
                </a:rPr>
                <a:t>项目简介</a:t>
              </a:r>
              <a:endParaRPr lang="zh-CN" altLang="en-US" sz="3200" b="1">
                <a:solidFill>
                  <a:schemeClr val="tx1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19" name="Freeform 5"/>
            <p:cNvSpPr>
              <a:spLocks/>
            </p:cNvSpPr>
            <p:nvPr/>
          </p:nvSpPr>
          <p:spPr bwMode="auto">
            <a:xfrm>
              <a:off x="427038" y="220663"/>
              <a:ext cx="474662" cy="560387"/>
            </a:xfrm>
            <a:custGeom>
              <a:avLst/>
              <a:gdLst>
                <a:gd name="T0" fmla="*/ 2147483646 w 574"/>
                <a:gd name="T1" fmla="*/ 2147483646 h 681"/>
                <a:gd name="T2" fmla="*/ 2147483646 w 574"/>
                <a:gd name="T3" fmla="*/ 2147483646 h 681"/>
                <a:gd name="T4" fmla="*/ 2147483646 w 574"/>
                <a:gd name="T5" fmla="*/ 2147483646 h 681"/>
                <a:gd name="T6" fmla="*/ 2147483646 w 574"/>
                <a:gd name="T7" fmla="*/ 2147483646 h 681"/>
                <a:gd name="T8" fmla="*/ 2147483646 w 574"/>
                <a:gd name="T9" fmla="*/ 2147483646 h 681"/>
                <a:gd name="T10" fmla="*/ 2147483646 w 574"/>
                <a:gd name="T11" fmla="*/ 2147483646 h 681"/>
                <a:gd name="T12" fmla="*/ 2147483646 w 574"/>
                <a:gd name="T13" fmla="*/ 2147483646 h 681"/>
                <a:gd name="T14" fmla="*/ 2147483646 w 574"/>
                <a:gd name="T15" fmla="*/ 2147483646 h 681"/>
                <a:gd name="T16" fmla="*/ 2147483646 w 574"/>
                <a:gd name="T17" fmla="*/ 0 h 681"/>
                <a:gd name="T18" fmla="*/ 2147483646 w 574"/>
                <a:gd name="T19" fmla="*/ 2147483646 h 681"/>
                <a:gd name="T20" fmla="*/ 2147483646 w 574"/>
                <a:gd name="T21" fmla="*/ 2147483646 h 681"/>
                <a:gd name="T22" fmla="*/ 2147483646 w 574"/>
                <a:gd name="T23" fmla="*/ 2147483646 h 681"/>
                <a:gd name="T24" fmla="*/ 2147483646 w 574"/>
                <a:gd name="T25" fmla="*/ 2147483646 h 681"/>
                <a:gd name="T26" fmla="*/ 2147483646 w 574"/>
                <a:gd name="T27" fmla="*/ 2147483646 h 681"/>
                <a:gd name="T28" fmla="*/ 2147483646 w 574"/>
                <a:gd name="T29" fmla="*/ 2147483646 h 681"/>
                <a:gd name="T30" fmla="*/ 2147483646 w 574"/>
                <a:gd name="T31" fmla="*/ 2147483646 h 681"/>
                <a:gd name="T32" fmla="*/ 2147483646 w 574"/>
                <a:gd name="T33" fmla="*/ 2147483646 h 681"/>
                <a:gd name="T34" fmla="*/ 2147483646 w 574"/>
                <a:gd name="T35" fmla="*/ 2147483646 h 681"/>
                <a:gd name="T36" fmla="*/ 2147483646 w 574"/>
                <a:gd name="T37" fmla="*/ 2147483646 h 681"/>
                <a:gd name="T38" fmla="*/ 0 w 574"/>
                <a:gd name="T39" fmla="*/ 2147483646 h 681"/>
                <a:gd name="T40" fmla="*/ 2147483646 w 574"/>
                <a:gd name="T41" fmla="*/ 2147483646 h 681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574" h="681">
                  <a:moveTo>
                    <a:pt x="120" y="441"/>
                  </a:moveTo>
                  <a:cubicBezTo>
                    <a:pt x="153" y="441"/>
                    <a:pt x="183" y="454"/>
                    <a:pt x="205" y="476"/>
                  </a:cubicBezTo>
                  <a:lnTo>
                    <a:pt x="389" y="329"/>
                  </a:lnTo>
                  <a:cubicBezTo>
                    <a:pt x="383" y="317"/>
                    <a:pt x="380" y="303"/>
                    <a:pt x="380" y="289"/>
                  </a:cubicBezTo>
                  <a:cubicBezTo>
                    <a:pt x="380" y="271"/>
                    <a:pt x="384" y="255"/>
                    <a:pt x="392" y="241"/>
                  </a:cubicBezTo>
                  <a:lnTo>
                    <a:pt x="270" y="138"/>
                  </a:lnTo>
                  <a:cubicBezTo>
                    <a:pt x="256" y="151"/>
                    <a:pt x="237" y="159"/>
                    <a:pt x="217" y="159"/>
                  </a:cubicBezTo>
                  <a:cubicBezTo>
                    <a:pt x="173" y="159"/>
                    <a:pt x="137" y="123"/>
                    <a:pt x="137" y="79"/>
                  </a:cubicBezTo>
                  <a:cubicBezTo>
                    <a:pt x="137" y="36"/>
                    <a:pt x="173" y="0"/>
                    <a:pt x="217" y="0"/>
                  </a:cubicBezTo>
                  <a:cubicBezTo>
                    <a:pt x="260" y="0"/>
                    <a:pt x="296" y="36"/>
                    <a:pt x="296" y="79"/>
                  </a:cubicBezTo>
                  <a:cubicBezTo>
                    <a:pt x="296" y="91"/>
                    <a:pt x="293" y="103"/>
                    <a:pt x="289" y="113"/>
                  </a:cubicBezTo>
                  <a:lnTo>
                    <a:pt x="412" y="217"/>
                  </a:lnTo>
                  <a:cubicBezTo>
                    <a:pt x="429" y="201"/>
                    <a:pt x="452" y="192"/>
                    <a:pt x="477" y="192"/>
                  </a:cubicBezTo>
                  <a:cubicBezTo>
                    <a:pt x="530" y="192"/>
                    <a:pt x="574" y="235"/>
                    <a:pt x="574" y="289"/>
                  </a:cubicBezTo>
                  <a:cubicBezTo>
                    <a:pt x="574" y="342"/>
                    <a:pt x="530" y="386"/>
                    <a:pt x="477" y="386"/>
                  </a:cubicBezTo>
                  <a:cubicBezTo>
                    <a:pt x="449" y="386"/>
                    <a:pt x="424" y="374"/>
                    <a:pt x="406" y="355"/>
                  </a:cubicBezTo>
                  <a:lnTo>
                    <a:pt x="224" y="501"/>
                  </a:lnTo>
                  <a:cubicBezTo>
                    <a:pt x="234" y="518"/>
                    <a:pt x="240" y="539"/>
                    <a:pt x="240" y="561"/>
                  </a:cubicBezTo>
                  <a:cubicBezTo>
                    <a:pt x="240" y="627"/>
                    <a:pt x="186" y="681"/>
                    <a:pt x="120" y="681"/>
                  </a:cubicBezTo>
                  <a:cubicBezTo>
                    <a:pt x="54" y="681"/>
                    <a:pt x="0" y="627"/>
                    <a:pt x="0" y="561"/>
                  </a:cubicBezTo>
                  <a:cubicBezTo>
                    <a:pt x="0" y="495"/>
                    <a:pt x="54" y="441"/>
                    <a:pt x="120" y="44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" name="Freeform 5"/>
            <p:cNvSpPr>
              <a:spLocks/>
            </p:cNvSpPr>
            <p:nvPr/>
          </p:nvSpPr>
          <p:spPr bwMode="auto">
            <a:xfrm>
              <a:off x="427038" y="220663"/>
              <a:ext cx="474662" cy="560387"/>
            </a:xfrm>
            <a:custGeom>
              <a:avLst/>
              <a:gdLst>
                <a:gd name="T0" fmla="*/ 2147483646 w 574"/>
                <a:gd name="T1" fmla="*/ 2147483646 h 681"/>
                <a:gd name="T2" fmla="*/ 2147483646 w 574"/>
                <a:gd name="T3" fmla="*/ 2147483646 h 681"/>
                <a:gd name="T4" fmla="*/ 2147483646 w 574"/>
                <a:gd name="T5" fmla="*/ 2147483646 h 681"/>
                <a:gd name="T6" fmla="*/ 2147483646 w 574"/>
                <a:gd name="T7" fmla="*/ 2147483646 h 681"/>
                <a:gd name="T8" fmla="*/ 2147483646 w 574"/>
                <a:gd name="T9" fmla="*/ 2147483646 h 681"/>
                <a:gd name="T10" fmla="*/ 2147483646 w 574"/>
                <a:gd name="T11" fmla="*/ 2147483646 h 681"/>
                <a:gd name="T12" fmla="*/ 2147483646 w 574"/>
                <a:gd name="T13" fmla="*/ 2147483646 h 681"/>
                <a:gd name="T14" fmla="*/ 2147483646 w 574"/>
                <a:gd name="T15" fmla="*/ 2147483646 h 681"/>
                <a:gd name="T16" fmla="*/ 2147483646 w 574"/>
                <a:gd name="T17" fmla="*/ 0 h 681"/>
                <a:gd name="T18" fmla="*/ 2147483646 w 574"/>
                <a:gd name="T19" fmla="*/ 2147483646 h 681"/>
                <a:gd name="T20" fmla="*/ 2147483646 w 574"/>
                <a:gd name="T21" fmla="*/ 2147483646 h 681"/>
                <a:gd name="T22" fmla="*/ 2147483646 w 574"/>
                <a:gd name="T23" fmla="*/ 2147483646 h 681"/>
                <a:gd name="T24" fmla="*/ 2147483646 w 574"/>
                <a:gd name="T25" fmla="*/ 2147483646 h 681"/>
                <a:gd name="T26" fmla="*/ 2147483646 w 574"/>
                <a:gd name="T27" fmla="*/ 2147483646 h 681"/>
                <a:gd name="T28" fmla="*/ 2147483646 w 574"/>
                <a:gd name="T29" fmla="*/ 2147483646 h 681"/>
                <a:gd name="T30" fmla="*/ 2147483646 w 574"/>
                <a:gd name="T31" fmla="*/ 2147483646 h 681"/>
                <a:gd name="T32" fmla="*/ 2147483646 w 574"/>
                <a:gd name="T33" fmla="*/ 2147483646 h 681"/>
                <a:gd name="T34" fmla="*/ 2147483646 w 574"/>
                <a:gd name="T35" fmla="*/ 2147483646 h 681"/>
                <a:gd name="T36" fmla="*/ 2147483646 w 574"/>
                <a:gd name="T37" fmla="*/ 2147483646 h 681"/>
                <a:gd name="T38" fmla="*/ 0 w 574"/>
                <a:gd name="T39" fmla="*/ 2147483646 h 681"/>
                <a:gd name="T40" fmla="*/ 2147483646 w 574"/>
                <a:gd name="T41" fmla="*/ 2147483646 h 681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574" h="681">
                  <a:moveTo>
                    <a:pt x="120" y="441"/>
                  </a:moveTo>
                  <a:cubicBezTo>
                    <a:pt x="153" y="441"/>
                    <a:pt x="183" y="454"/>
                    <a:pt x="205" y="476"/>
                  </a:cubicBezTo>
                  <a:lnTo>
                    <a:pt x="389" y="329"/>
                  </a:lnTo>
                  <a:cubicBezTo>
                    <a:pt x="383" y="317"/>
                    <a:pt x="380" y="303"/>
                    <a:pt x="380" y="289"/>
                  </a:cubicBezTo>
                  <a:cubicBezTo>
                    <a:pt x="380" y="271"/>
                    <a:pt x="384" y="255"/>
                    <a:pt x="392" y="241"/>
                  </a:cubicBezTo>
                  <a:lnTo>
                    <a:pt x="270" y="138"/>
                  </a:lnTo>
                  <a:cubicBezTo>
                    <a:pt x="256" y="151"/>
                    <a:pt x="237" y="159"/>
                    <a:pt x="217" y="159"/>
                  </a:cubicBezTo>
                  <a:cubicBezTo>
                    <a:pt x="173" y="159"/>
                    <a:pt x="137" y="123"/>
                    <a:pt x="137" y="79"/>
                  </a:cubicBezTo>
                  <a:cubicBezTo>
                    <a:pt x="137" y="36"/>
                    <a:pt x="173" y="0"/>
                    <a:pt x="217" y="0"/>
                  </a:cubicBezTo>
                  <a:cubicBezTo>
                    <a:pt x="260" y="0"/>
                    <a:pt x="296" y="36"/>
                    <a:pt x="296" y="79"/>
                  </a:cubicBezTo>
                  <a:cubicBezTo>
                    <a:pt x="296" y="91"/>
                    <a:pt x="293" y="103"/>
                    <a:pt x="289" y="113"/>
                  </a:cubicBezTo>
                  <a:lnTo>
                    <a:pt x="412" y="217"/>
                  </a:lnTo>
                  <a:cubicBezTo>
                    <a:pt x="429" y="201"/>
                    <a:pt x="452" y="192"/>
                    <a:pt x="477" y="192"/>
                  </a:cubicBezTo>
                  <a:cubicBezTo>
                    <a:pt x="530" y="192"/>
                    <a:pt x="574" y="235"/>
                    <a:pt x="574" y="289"/>
                  </a:cubicBezTo>
                  <a:cubicBezTo>
                    <a:pt x="574" y="342"/>
                    <a:pt x="530" y="386"/>
                    <a:pt x="477" y="386"/>
                  </a:cubicBezTo>
                  <a:cubicBezTo>
                    <a:pt x="449" y="386"/>
                    <a:pt x="424" y="374"/>
                    <a:pt x="406" y="355"/>
                  </a:cubicBezTo>
                  <a:lnTo>
                    <a:pt x="224" y="501"/>
                  </a:lnTo>
                  <a:cubicBezTo>
                    <a:pt x="234" y="518"/>
                    <a:pt x="240" y="539"/>
                    <a:pt x="240" y="561"/>
                  </a:cubicBezTo>
                  <a:cubicBezTo>
                    <a:pt x="240" y="627"/>
                    <a:pt x="186" y="681"/>
                    <a:pt x="120" y="681"/>
                  </a:cubicBezTo>
                  <a:cubicBezTo>
                    <a:pt x="54" y="681"/>
                    <a:pt x="0" y="627"/>
                    <a:pt x="0" y="561"/>
                  </a:cubicBezTo>
                  <a:cubicBezTo>
                    <a:pt x="0" y="495"/>
                    <a:pt x="54" y="441"/>
                    <a:pt x="120" y="44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1506780" y="1518424"/>
            <a:ext cx="5755114" cy="3943456"/>
            <a:chOff x="801305" y="1703323"/>
            <a:chExt cx="5755114" cy="3943456"/>
          </a:xfrm>
        </p:grpSpPr>
        <p:sp>
          <p:nvSpPr>
            <p:cNvPr id="23" name="Title 3"/>
            <p:cNvSpPr txBox="1">
              <a:spLocks noChangeArrowheads="1"/>
            </p:cNvSpPr>
            <p:nvPr/>
          </p:nvSpPr>
          <p:spPr>
            <a:xfrm>
              <a:off x="801305" y="3053536"/>
              <a:ext cx="2820419" cy="961429"/>
            </a:xfrm>
            <a:prstGeom prst="rect">
              <a:avLst/>
            </a:prstGeom>
          </p:spPr>
          <p:txBody>
            <a:bodyPr anchor="b"/>
            <a:lstStyle>
              <a:lvl1pPr algn="l" defTabSz="914377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algn="l" defTabSz="914377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2pPr>
              <a:lvl3pPr algn="l" defTabSz="914377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3pPr>
              <a:lvl4pPr algn="l" defTabSz="914377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4pPr>
              <a:lvl5pPr algn="l" defTabSz="914377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5pPr>
              <a:lvl6pPr marL="609585" algn="l" defTabSz="914377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6pPr>
              <a:lvl7pPr marL="1219170" algn="l" defTabSz="914377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7pPr>
              <a:lvl8pPr marL="1828754" algn="l" defTabSz="914377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8pPr>
              <a:lvl9pPr marL="2438339" algn="l" defTabSz="914377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1"/>
                  </a:solidFill>
                  <a:latin typeface="方正正黑简体" pitchFamily="2" charset="-122"/>
                  <a:ea typeface="方正正黑简体" pitchFamily="2" charset="-122"/>
                </a:defRPr>
              </a:lvl9pPr>
            </a:lstStyle>
            <a:p>
              <a:pPr defTabSz="914400"/>
              <a:r>
                <a:rPr lang="zh-CN" altLang="en-US" sz="2800" b="1" dirty="0" smtClean="0">
                  <a:solidFill>
                    <a:schemeClr val="accent2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车内滞留儿童</a:t>
              </a:r>
              <a:endParaRPr lang="en-US" altLang="zh-CN" sz="2800" b="1" dirty="0" smtClean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  <a:p>
              <a:pPr defTabSz="914400"/>
              <a:r>
                <a:rPr lang="zh-CN" altLang="en-US" sz="2800" b="1" dirty="0" smtClean="0">
                  <a:solidFill>
                    <a:schemeClr val="accent2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智能</a:t>
              </a:r>
              <a:r>
                <a:rPr lang="zh-CN" altLang="en-US" sz="2800" b="1" dirty="0">
                  <a:solidFill>
                    <a:schemeClr val="accent2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防护系统</a:t>
              </a:r>
            </a:p>
          </p:txBody>
        </p:sp>
        <p:grpSp>
          <p:nvGrpSpPr>
            <p:cNvPr id="34" name="组合 33"/>
            <p:cNvGrpSpPr/>
            <p:nvPr/>
          </p:nvGrpSpPr>
          <p:grpSpPr>
            <a:xfrm>
              <a:off x="3550463" y="1738761"/>
              <a:ext cx="3005956" cy="3768340"/>
              <a:chOff x="5249981" y="1743934"/>
              <a:chExt cx="827414" cy="3768340"/>
            </a:xfrm>
          </p:grpSpPr>
          <p:sp>
            <p:nvSpPr>
              <p:cNvPr id="31" name="矩形 30"/>
              <p:cNvSpPr/>
              <p:nvPr/>
            </p:nvSpPr>
            <p:spPr>
              <a:xfrm>
                <a:off x="5249982" y="1743934"/>
                <a:ext cx="82741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342900" indent="-342900"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滞留</a:t>
                </a:r>
                <a:r>
                  <a:rPr lang="zh-CN" altLang="en-US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儿童检测系统</a:t>
                </a:r>
                <a:endParaRPr lang="zh-CN" altLang="en-US" sz="24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0" name="矩形 39"/>
              <p:cNvSpPr/>
              <p:nvPr/>
            </p:nvSpPr>
            <p:spPr>
              <a:xfrm>
                <a:off x="5257640" y="2568125"/>
                <a:ext cx="65709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342900" indent="-342900"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远程提醒系统</a:t>
                </a:r>
              </a:p>
            </p:txBody>
          </p:sp>
          <p:sp>
            <p:nvSpPr>
              <p:cNvPr id="47" name="矩形 46"/>
              <p:cNvSpPr/>
              <p:nvPr/>
            </p:nvSpPr>
            <p:spPr>
              <a:xfrm>
                <a:off x="5249982" y="3392316"/>
                <a:ext cx="65444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342900" indent="-342900"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紧急</a:t>
                </a:r>
                <a:r>
                  <a:rPr lang="zh-CN" altLang="en-US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求助系统</a:t>
                </a:r>
                <a:endParaRPr lang="zh-CN" altLang="en-US" sz="24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8" name="矩形 47"/>
              <p:cNvSpPr/>
              <p:nvPr/>
            </p:nvSpPr>
            <p:spPr>
              <a:xfrm>
                <a:off x="5249982" y="4216507"/>
                <a:ext cx="65709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342900" indent="-342900"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环境监测系统</a:t>
                </a:r>
              </a:p>
            </p:txBody>
          </p:sp>
          <p:sp>
            <p:nvSpPr>
              <p:cNvPr id="49" name="矩形 48"/>
              <p:cNvSpPr/>
              <p:nvPr/>
            </p:nvSpPr>
            <p:spPr>
              <a:xfrm>
                <a:off x="5249981" y="5050609"/>
                <a:ext cx="82388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342900" indent="-342900">
                  <a:spcBef>
                    <a:spcPct val="0"/>
                  </a:spcBef>
                  <a:buFont typeface="Wingdings" panose="05000000000000000000" pitchFamily="2" charset="2"/>
                  <a:buChar char="Ø"/>
                </a:pP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语音</a:t>
                </a:r>
                <a:r>
                  <a:rPr lang="zh-CN" altLang="en-US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交互控制系统</a:t>
                </a:r>
                <a:endParaRPr lang="zh-CN" altLang="en-US" sz="24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pic>
          <p:nvPicPr>
            <p:cNvPr id="37" name="图片 3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146436" y="1703323"/>
              <a:ext cx="502536" cy="3943456"/>
            </a:xfrm>
            <a:prstGeom prst="rect">
              <a:avLst/>
            </a:prstGeom>
          </p:spPr>
        </p:pic>
      </p:grpSp>
      <p:sp>
        <p:nvSpPr>
          <p:cNvPr id="50" name="矩形 49"/>
          <p:cNvSpPr/>
          <p:nvPr/>
        </p:nvSpPr>
        <p:spPr>
          <a:xfrm>
            <a:off x="8569568" y="2778135"/>
            <a:ext cx="2917093" cy="1384995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  <p:txBody>
          <a:bodyPr wrap="square">
            <a:spAutoFit/>
          </a:bodyPr>
          <a:lstStyle/>
          <a:p>
            <a:pPr lv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8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2">
                    <a:lumMod val="75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守护</a:t>
            </a:r>
            <a:r>
              <a:rPr lang="zh-CN" altLang="en-US" sz="2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2">
                    <a:lumMod val="75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儿童</a:t>
            </a:r>
            <a:r>
              <a:rPr lang="zh-CN" altLang="en-US" sz="28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2">
                    <a:lumMod val="75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的安全，让</a:t>
            </a:r>
            <a:r>
              <a:rPr lang="zh-CN" altLang="en-US" sz="2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2">
                    <a:lumMod val="75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遗憾不再</a:t>
            </a:r>
            <a:r>
              <a:rPr lang="zh-CN" altLang="en-US" sz="28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2">
                    <a:lumMod val="75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发生。</a:t>
            </a:r>
            <a:endParaRPr lang="zh-CN" altLang="en-US" sz="28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2">
                  <a:lumMod val="75000"/>
                </a:schemeClr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4036961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202"/>
          <a:stretch>
            <a:fillRect/>
          </a:stretch>
        </p:blipFill>
        <p:spPr bwMode="auto">
          <a:xfrm>
            <a:off x="0" y="-101600"/>
            <a:ext cx="2814149" cy="484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片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" r="-5623" b="29961"/>
          <a:stretch>
            <a:fillRect/>
          </a:stretch>
        </p:blipFill>
        <p:spPr bwMode="auto">
          <a:xfrm>
            <a:off x="0" y="4305300"/>
            <a:ext cx="3800371" cy="2552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13"/>
          <p:cNvPicPr preferRelativeResize="0"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024"/>
          <a:stretch/>
        </p:blipFill>
        <p:spPr>
          <a:xfrm>
            <a:off x="11016131" y="6433706"/>
            <a:ext cx="1175869" cy="20312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184" b="23161"/>
          <a:stretch>
            <a:fillRect/>
          </a:stretch>
        </p:blipFill>
        <p:spPr bwMode="auto">
          <a:xfrm>
            <a:off x="8267756" y="2391569"/>
            <a:ext cx="3924244" cy="3827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组合 6"/>
          <p:cNvGrpSpPr/>
          <p:nvPr/>
        </p:nvGrpSpPr>
        <p:grpSpPr>
          <a:xfrm>
            <a:off x="-4763" y="6512561"/>
            <a:ext cx="12196763" cy="350202"/>
            <a:chOff x="-4763" y="6512561"/>
            <a:chExt cx="12196763" cy="350202"/>
          </a:xfrm>
        </p:grpSpPr>
        <p:sp>
          <p:nvSpPr>
            <p:cNvPr id="11" name="矩形 10"/>
            <p:cNvSpPr/>
            <p:nvPr/>
          </p:nvSpPr>
          <p:spPr>
            <a:xfrm>
              <a:off x="-4763" y="6708901"/>
              <a:ext cx="12196763" cy="153862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3765"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 sz="1350" b="1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" name="矩形 1"/>
            <p:cNvSpPr/>
            <p:nvPr/>
          </p:nvSpPr>
          <p:spPr>
            <a:xfrm>
              <a:off x="0" y="6512561"/>
              <a:ext cx="3812178" cy="195571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直角三角形 2"/>
            <p:cNvSpPr/>
            <p:nvPr/>
          </p:nvSpPr>
          <p:spPr>
            <a:xfrm>
              <a:off x="3807107" y="6515632"/>
              <a:ext cx="281092" cy="192500"/>
            </a:xfrm>
            <a:prstGeom prst="rtTriangle">
              <a:avLst/>
            </a:prstGeom>
            <a:solidFill>
              <a:schemeClr val="bg2">
                <a:lumMod val="25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1" name="TextBox 9"/>
          <p:cNvSpPr txBox="1"/>
          <p:nvPr/>
        </p:nvSpPr>
        <p:spPr>
          <a:xfrm>
            <a:off x="368431" y="6606049"/>
            <a:ext cx="143353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© </a:t>
            </a:r>
            <a:r>
              <a:rPr lang="en-US" sz="900" b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2018 </a:t>
            </a:r>
            <a:r>
              <a:rPr lang="en-US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Synopsys, Inc</a:t>
            </a:r>
            <a:r>
              <a:rPr lang="en-US" sz="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</p:txBody>
      </p:sp>
      <p:grpSp>
        <p:nvGrpSpPr>
          <p:cNvPr id="10" name="组合 9"/>
          <p:cNvGrpSpPr/>
          <p:nvPr/>
        </p:nvGrpSpPr>
        <p:grpSpPr>
          <a:xfrm>
            <a:off x="-4763" y="-3899"/>
            <a:ext cx="12782741" cy="364174"/>
            <a:chOff x="-4764" y="1565779"/>
            <a:chExt cx="12782741" cy="364174"/>
          </a:xfrm>
        </p:grpSpPr>
        <p:grpSp>
          <p:nvGrpSpPr>
            <p:cNvPr id="42" name="组合 41"/>
            <p:cNvGrpSpPr/>
            <p:nvPr/>
          </p:nvGrpSpPr>
          <p:grpSpPr>
            <a:xfrm rot="10800000">
              <a:off x="-4764" y="1565779"/>
              <a:ext cx="12196763" cy="350202"/>
              <a:chOff x="-4763" y="6512561"/>
              <a:chExt cx="12196763" cy="350202"/>
            </a:xfrm>
          </p:grpSpPr>
          <p:sp>
            <p:nvSpPr>
              <p:cNvPr id="43" name="矩形 42"/>
              <p:cNvSpPr/>
              <p:nvPr/>
            </p:nvSpPr>
            <p:spPr>
              <a:xfrm>
                <a:off x="-4763" y="6708901"/>
                <a:ext cx="12196763" cy="153862"/>
              </a:xfrm>
              <a:prstGeom prst="rect">
                <a:avLst/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3765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1350" b="1">
                  <a:solidFill>
                    <a:prstClr val="white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4" name="矩形 43"/>
              <p:cNvSpPr/>
              <p:nvPr/>
            </p:nvSpPr>
            <p:spPr>
              <a:xfrm>
                <a:off x="0" y="6512561"/>
                <a:ext cx="3812178" cy="195571"/>
              </a:xfrm>
              <a:prstGeom prst="rect">
                <a:avLst/>
              </a:prstGeom>
              <a:solidFill>
                <a:schemeClr val="bg2">
                  <a:lumMod val="25000"/>
                </a:schemeClr>
              </a:soli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" name="直角三角形 44"/>
              <p:cNvSpPr/>
              <p:nvPr/>
            </p:nvSpPr>
            <p:spPr>
              <a:xfrm>
                <a:off x="3807107" y="6515632"/>
                <a:ext cx="281092" cy="192500"/>
              </a:xfrm>
              <a:prstGeom prst="rtTriangle">
                <a:avLst/>
              </a:prstGeom>
              <a:solidFill>
                <a:schemeClr val="bg2">
                  <a:lumMod val="25000"/>
                </a:schemeClr>
              </a:soli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46" name="TextBox 9"/>
            <p:cNvSpPr txBox="1"/>
            <p:nvPr/>
          </p:nvSpPr>
          <p:spPr>
            <a:xfrm>
              <a:off x="8099037" y="1591399"/>
              <a:ext cx="467894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b="1" baseline="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Synopsys ARC Design Competition</a:t>
              </a:r>
              <a:endPara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7" name="Oval 5"/>
          <p:cNvSpPr>
            <a:spLocks noChangeArrowheads="1"/>
          </p:cNvSpPr>
          <p:nvPr/>
        </p:nvSpPr>
        <p:spPr bwMode="auto">
          <a:xfrm>
            <a:off x="4062413" y="627063"/>
            <a:ext cx="4141787" cy="4144962"/>
          </a:xfrm>
          <a:prstGeom prst="ellipse">
            <a:avLst/>
          </a:prstGeom>
          <a:solidFill>
            <a:srgbClr val="004C5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仿宋_GB2312" pitchFamily="1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rgbClr val="004C5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8" name="Line 12"/>
          <p:cNvSpPr>
            <a:spLocks noChangeShapeType="1"/>
          </p:cNvSpPr>
          <p:nvPr/>
        </p:nvSpPr>
        <p:spPr bwMode="auto">
          <a:xfrm>
            <a:off x="4195763" y="2740025"/>
            <a:ext cx="3808412" cy="0"/>
          </a:xfrm>
          <a:prstGeom prst="line">
            <a:avLst/>
          </a:prstGeom>
          <a:noFill/>
          <a:ln w="12700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rgbClr val="004C54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39" name="TextBox 77"/>
          <p:cNvSpPr txBox="1">
            <a:spLocks noChangeArrowheads="1"/>
          </p:cNvSpPr>
          <p:nvPr/>
        </p:nvSpPr>
        <p:spPr bwMode="auto">
          <a:xfrm>
            <a:off x="4602163" y="3213100"/>
            <a:ext cx="3168650" cy="769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仿宋_GB2312" pitchFamily="1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zh-CN" altLang="en-US" sz="4400" b="1" smtClean="0">
                <a:solidFill>
                  <a:srgbClr val="FFFFFF"/>
                </a:solidFill>
                <a:latin typeface="微软雅黑" panose="020B0503020204020204" pitchFamily="34" charset="-122"/>
              </a:rPr>
              <a:t>难点与创新</a:t>
            </a:r>
            <a:endParaRPr lang="zh-CN" altLang="en-US" sz="4400" b="1">
              <a:solidFill>
                <a:srgbClr val="FFFFFF"/>
              </a:solidFill>
              <a:latin typeface="微软雅黑" panose="020B0503020204020204" pitchFamily="34" charset="-122"/>
            </a:endParaRPr>
          </a:p>
        </p:txBody>
      </p:sp>
      <p:sp>
        <p:nvSpPr>
          <p:cNvPr id="40" name="Rectangle 14"/>
          <p:cNvSpPr>
            <a:spLocks noChangeArrowheads="1"/>
          </p:cNvSpPr>
          <p:nvPr/>
        </p:nvSpPr>
        <p:spPr bwMode="auto">
          <a:xfrm>
            <a:off x="5634038" y="2255838"/>
            <a:ext cx="9302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仿宋_GB2312" pitchFamily="1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zh-CN" altLang="en-US" sz="2600">
                <a:solidFill>
                  <a:srgbClr val="004C54"/>
                </a:solidFill>
                <a:latin typeface="微软雅黑" panose="020B0503020204020204" pitchFamily="34" charset="-122"/>
              </a:rPr>
              <a:t>Part </a:t>
            </a:r>
            <a:r>
              <a:rPr lang="en-US" altLang="zh-CN" sz="2600">
                <a:solidFill>
                  <a:srgbClr val="004C54"/>
                </a:solidFill>
                <a:latin typeface="微软雅黑" panose="020B0503020204020204" pitchFamily="34" charset="-122"/>
              </a:rPr>
              <a:t>2</a:t>
            </a:r>
            <a:endParaRPr lang="zh-CN" altLang="en-US" sz="2600">
              <a:solidFill>
                <a:srgbClr val="004C54"/>
              </a:solidFill>
              <a:latin typeface="微软雅黑" panose="020B0503020204020204" pitchFamily="34" charset="-122"/>
            </a:endParaRPr>
          </a:p>
        </p:txBody>
      </p:sp>
      <p:sp>
        <p:nvSpPr>
          <p:cNvPr id="47" name="Freeform 12"/>
          <p:cNvSpPr>
            <a:spLocks noEditPoints="1"/>
          </p:cNvSpPr>
          <p:nvPr/>
        </p:nvSpPr>
        <p:spPr bwMode="auto">
          <a:xfrm>
            <a:off x="5449888" y="836613"/>
            <a:ext cx="1392237" cy="1327150"/>
          </a:xfrm>
          <a:custGeom>
            <a:avLst/>
            <a:gdLst>
              <a:gd name="T0" fmla="*/ 2147483646 w 1022"/>
              <a:gd name="T1" fmla="*/ 2147483646 h 973"/>
              <a:gd name="T2" fmla="*/ 2147483646 w 1022"/>
              <a:gd name="T3" fmla="*/ 2147483646 h 973"/>
              <a:gd name="T4" fmla="*/ 2147483646 w 1022"/>
              <a:gd name="T5" fmla="*/ 2147483646 h 973"/>
              <a:gd name="T6" fmla="*/ 2147483646 w 1022"/>
              <a:gd name="T7" fmla="*/ 2147483646 h 973"/>
              <a:gd name="T8" fmla="*/ 2147483646 w 1022"/>
              <a:gd name="T9" fmla="*/ 2147483646 h 973"/>
              <a:gd name="T10" fmla="*/ 2147483646 w 1022"/>
              <a:gd name="T11" fmla="*/ 2147483646 h 973"/>
              <a:gd name="T12" fmla="*/ 2147483646 w 1022"/>
              <a:gd name="T13" fmla="*/ 2147483646 h 973"/>
              <a:gd name="T14" fmla="*/ 2147483646 w 1022"/>
              <a:gd name="T15" fmla="*/ 2147483646 h 973"/>
              <a:gd name="T16" fmla="*/ 2147483646 w 1022"/>
              <a:gd name="T17" fmla="*/ 2147483646 h 973"/>
              <a:gd name="T18" fmla="*/ 2147483646 w 1022"/>
              <a:gd name="T19" fmla="*/ 2147483646 h 973"/>
              <a:gd name="T20" fmla="*/ 2147483646 w 1022"/>
              <a:gd name="T21" fmla="*/ 2147483646 h 973"/>
              <a:gd name="T22" fmla="*/ 2147483646 w 1022"/>
              <a:gd name="T23" fmla="*/ 2147483646 h 973"/>
              <a:gd name="T24" fmla="*/ 2147483646 w 1022"/>
              <a:gd name="T25" fmla="*/ 2147483646 h 973"/>
              <a:gd name="T26" fmla="*/ 2147483646 w 1022"/>
              <a:gd name="T27" fmla="*/ 2147483646 h 973"/>
              <a:gd name="T28" fmla="*/ 2147483646 w 1022"/>
              <a:gd name="T29" fmla="*/ 2147483646 h 973"/>
              <a:gd name="T30" fmla="*/ 2147483646 w 1022"/>
              <a:gd name="T31" fmla="*/ 2147483646 h 973"/>
              <a:gd name="T32" fmla="*/ 2147483646 w 1022"/>
              <a:gd name="T33" fmla="*/ 2147483646 h 973"/>
              <a:gd name="T34" fmla="*/ 2147483646 w 1022"/>
              <a:gd name="T35" fmla="*/ 2147483646 h 973"/>
              <a:gd name="T36" fmla="*/ 2147483646 w 1022"/>
              <a:gd name="T37" fmla="*/ 2147483646 h 973"/>
              <a:gd name="T38" fmla="*/ 2147483646 w 1022"/>
              <a:gd name="T39" fmla="*/ 2147483646 h 973"/>
              <a:gd name="T40" fmla="*/ 2147483646 w 1022"/>
              <a:gd name="T41" fmla="*/ 2147483646 h 973"/>
              <a:gd name="T42" fmla="*/ 2147483646 w 1022"/>
              <a:gd name="T43" fmla="*/ 2147483646 h 973"/>
              <a:gd name="T44" fmla="*/ 2147483646 w 1022"/>
              <a:gd name="T45" fmla="*/ 2147483646 h 973"/>
              <a:gd name="T46" fmla="*/ 2147483646 w 1022"/>
              <a:gd name="T47" fmla="*/ 2147483646 h 973"/>
              <a:gd name="T48" fmla="*/ 2147483646 w 1022"/>
              <a:gd name="T49" fmla="*/ 2147483646 h 973"/>
              <a:gd name="T50" fmla="*/ 2147483646 w 1022"/>
              <a:gd name="T51" fmla="*/ 2147483646 h 973"/>
              <a:gd name="T52" fmla="*/ 2147483646 w 1022"/>
              <a:gd name="T53" fmla="*/ 2147483646 h 973"/>
              <a:gd name="T54" fmla="*/ 2147483646 w 1022"/>
              <a:gd name="T55" fmla="*/ 2147483646 h 973"/>
              <a:gd name="T56" fmla="*/ 2147483646 w 1022"/>
              <a:gd name="T57" fmla="*/ 2147483646 h 973"/>
              <a:gd name="T58" fmla="*/ 2147483646 w 1022"/>
              <a:gd name="T59" fmla="*/ 2147483646 h 973"/>
              <a:gd name="T60" fmla="*/ 2147483646 w 1022"/>
              <a:gd name="T61" fmla="*/ 2147483646 h 973"/>
              <a:gd name="T62" fmla="*/ 2147483646 w 1022"/>
              <a:gd name="T63" fmla="*/ 2147483646 h 973"/>
              <a:gd name="T64" fmla="*/ 2147483646 w 1022"/>
              <a:gd name="T65" fmla="*/ 2147483646 h 973"/>
              <a:gd name="T66" fmla="*/ 2147483646 w 1022"/>
              <a:gd name="T67" fmla="*/ 2147483646 h 973"/>
              <a:gd name="T68" fmla="*/ 2147483646 w 1022"/>
              <a:gd name="T69" fmla="*/ 2147483646 h 973"/>
              <a:gd name="T70" fmla="*/ 2147483646 w 1022"/>
              <a:gd name="T71" fmla="*/ 2147483646 h 973"/>
              <a:gd name="T72" fmla="*/ 2147483646 w 1022"/>
              <a:gd name="T73" fmla="*/ 2147483646 h 973"/>
              <a:gd name="T74" fmla="*/ 2147483646 w 1022"/>
              <a:gd name="T75" fmla="*/ 2147483646 h 973"/>
              <a:gd name="T76" fmla="*/ 2147483646 w 1022"/>
              <a:gd name="T77" fmla="*/ 2147483646 h 973"/>
              <a:gd name="T78" fmla="*/ 2147483646 w 1022"/>
              <a:gd name="T79" fmla="*/ 2147483646 h 973"/>
              <a:gd name="T80" fmla="*/ 2147483646 w 1022"/>
              <a:gd name="T81" fmla="*/ 2147483646 h 973"/>
              <a:gd name="T82" fmla="*/ 2147483646 w 1022"/>
              <a:gd name="T83" fmla="*/ 2147483646 h 973"/>
              <a:gd name="T84" fmla="*/ 2147483646 w 1022"/>
              <a:gd name="T85" fmla="*/ 2147483646 h 973"/>
              <a:gd name="T86" fmla="*/ 2147483646 w 1022"/>
              <a:gd name="T87" fmla="*/ 2147483646 h 973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1022" h="973">
                <a:moveTo>
                  <a:pt x="596" y="882"/>
                </a:moveTo>
                <a:lnTo>
                  <a:pt x="426" y="882"/>
                </a:lnTo>
                <a:cubicBezTo>
                  <a:pt x="414" y="882"/>
                  <a:pt x="403" y="892"/>
                  <a:pt x="403" y="904"/>
                </a:cubicBezTo>
                <a:cubicBezTo>
                  <a:pt x="403" y="916"/>
                  <a:pt x="414" y="926"/>
                  <a:pt x="426" y="926"/>
                </a:cubicBezTo>
                <a:lnTo>
                  <a:pt x="596" y="926"/>
                </a:lnTo>
                <a:cubicBezTo>
                  <a:pt x="609" y="926"/>
                  <a:pt x="619" y="916"/>
                  <a:pt x="619" y="904"/>
                </a:cubicBezTo>
                <a:cubicBezTo>
                  <a:pt x="619" y="892"/>
                  <a:pt x="609" y="882"/>
                  <a:pt x="596" y="882"/>
                </a:cubicBezTo>
                <a:close/>
                <a:moveTo>
                  <a:pt x="596" y="813"/>
                </a:moveTo>
                <a:lnTo>
                  <a:pt x="596" y="813"/>
                </a:lnTo>
                <a:lnTo>
                  <a:pt x="426" y="813"/>
                </a:lnTo>
                <a:cubicBezTo>
                  <a:pt x="414" y="813"/>
                  <a:pt x="403" y="823"/>
                  <a:pt x="403" y="835"/>
                </a:cubicBezTo>
                <a:cubicBezTo>
                  <a:pt x="403" y="848"/>
                  <a:pt x="414" y="858"/>
                  <a:pt x="426" y="858"/>
                </a:cubicBezTo>
                <a:lnTo>
                  <a:pt x="596" y="858"/>
                </a:lnTo>
                <a:cubicBezTo>
                  <a:pt x="609" y="858"/>
                  <a:pt x="619" y="848"/>
                  <a:pt x="619" y="835"/>
                </a:cubicBezTo>
                <a:cubicBezTo>
                  <a:pt x="619" y="823"/>
                  <a:pt x="609" y="813"/>
                  <a:pt x="596" y="813"/>
                </a:cubicBezTo>
                <a:close/>
                <a:moveTo>
                  <a:pt x="511" y="973"/>
                </a:moveTo>
                <a:lnTo>
                  <a:pt x="511" y="973"/>
                </a:lnTo>
                <a:lnTo>
                  <a:pt x="585" y="946"/>
                </a:lnTo>
                <a:lnTo>
                  <a:pt x="437" y="946"/>
                </a:lnTo>
                <a:lnTo>
                  <a:pt x="511" y="973"/>
                </a:lnTo>
                <a:close/>
                <a:moveTo>
                  <a:pt x="514" y="261"/>
                </a:moveTo>
                <a:lnTo>
                  <a:pt x="514" y="261"/>
                </a:lnTo>
                <a:lnTo>
                  <a:pt x="508" y="261"/>
                </a:lnTo>
                <a:cubicBezTo>
                  <a:pt x="384" y="261"/>
                  <a:pt x="272" y="362"/>
                  <a:pt x="272" y="486"/>
                </a:cubicBezTo>
                <a:cubicBezTo>
                  <a:pt x="272" y="611"/>
                  <a:pt x="377" y="682"/>
                  <a:pt x="388" y="721"/>
                </a:cubicBezTo>
                <a:cubicBezTo>
                  <a:pt x="398" y="759"/>
                  <a:pt x="388" y="778"/>
                  <a:pt x="416" y="787"/>
                </a:cubicBezTo>
                <a:cubicBezTo>
                  <a:pt x="444" y="796"/>
                  <a:pt x="508" y="794"/>
                  <a:pt x="508" y="794"/>
                </a:cubicBezTo>
                <a:lnTo>
                  <a:pt x="514" y="794"/>
                </a:lnTo>
                <a:cubicBezTo>
                  <a:pt x="514" y="794"/>
                  <a:pt x="578" y="796"/>
                  <a:pt x="606" y="787"/>
                </a:cubicBezTo>
                <a:cubicBezTo>
                  <a:pt x="634" y="778"/>
                  <a:pt x="624" y="759"/>
                  <a:pt x="634" y="721"/>
                </a:cubicBezTo>
                <a:cubicBezTo>
                  <a:pt x="645" y="682"/>
                  <a:pt x="750" y="611"/>
                  <a:pt x="750" y="486"/>
                </a:cubicBezTo>
                <a:cubicBezTo>
                  <a:pt x="750" y="362"/>
                  <a:pt x="638" y="261"/>
                  <a:pt x="514" y="261"/>
                </a:cubicBezTo>
                <a:close/>
                <a:moveTo>
                  <a:pt x="201" y="527"/>
                </a:moveTo>
                <a:lnTo>
                  <a:pt x="201" y="527"/>
                </a:lnTo>
                <a:cubicBezTo>
                  <a:pt x="201" y="509"/>
                  <a:pt x="183" y="495"/>
                  <a:pt x="162" y="495"/>
                </a:cubicBezTo>
                <a:lnTo>
                  <a:pt x="39" y="495"/>
                </a:lnTo>
                <a:cubicBezTo>
                  <a:pt x="17" y="495"/>
                  <a:pt x="0" y="509"/>
                  <a:pt x="0" y="527"/>
                </a:cubicBezTo>
                <a:cubicBezTo>
                  <a:pt x="0" y="544"/>
                  <a:pt x="17" y="558"/>
                  <a:pt x="39" y="558"/>
                </a:cubicBezTo>
                <a:lnTo>
                  <a:pt x="162" y="558"/>
                </a:lnTo>
                <a:cubicBezTo>
                  <a:pt x="183" y="558"/>
                  <a:pt x="201" y="544"/>
                  <a:pt x="201" y="527"/>
                </a:cubicBezTo>
                <a:close/>
                <a:moveTo>
                  <a:pt x="983" y="495"/>
                </a:moveTo>
                <a:lnTo>
                  <a:pt x="983" y="495"/>
                </a:lnTo>
                <a:lnTo>
                  <a:pt x="860" y="495"/>
                </a:lnTo>
                <a:cubicBezTo>
                  <a:pt x="839" y="495"/>
                  <a:pt x="822" y="509"/>
                  <a:pt x="822" y="527"/>
                </a:cubicBezTo>
                <a:cubicBezTo>
                  <a:pt x="822" y="544"/>
                  <a:pt x="839" y="558"/>
                  <a:pt x="860" y="558"/>
                </a:cubicBezTo>
                <a:lnTo>
                  <a:pt x="983" y="558"/>
                </a:lnTo>
                <a:cubicBezTo>
                  <a:pt x="1005" y="558"/>
                  <a:pt x="1022" y="544"/>
                  <a:pt x="1022" y="527"/>
                </a:cubicBezTo>
                <a:cubicBezTo>
                  <a:pt x="1022" y="509"/>
                  <a:pt x="1005" y="495"/>
                  <a:pt x="983" y="495"/>
                </a:cubicBezTo>
                <a:close/>
                <a:moveTo>
                  <a:pt x="782" y="296"/>
                </a:moveTo>
                <a:lnTo>
                  <a:pt x="782" y="296"/>
                </a:lnTo>
                <a:lnTo>
                  <a:pt x="869" y="209"/>
                </a:lnTo>
                <a:cubicBezTo>
                  <a:pt x="885" y="194"/>
                  <a:pt x="887" y="172"/>
                  <a:pt x="874" y="159"/>
                </a:cubicBezTo>
                <a:cubicBezTo>
                  <a:pt x="862" y="147"/>
                  <a:pt x="839" y="149"/>
                  <a:pt x="824" y="164"/>
                </a:cubicBezTo>
                <a:lnTo>
                  <a:pt x="737" y="251"/>
                </a:lnTo>
                <a:cubicBezTo>
                  <a:pt x="722" y="266"/>
                  <a:pt x="720" y="289"/>
                  <a:pt x="732" y="301"/>
                </a:cubicBezTo>
                <a:cubicBezTo>
                  <a:pt x="745" y="314"/>
                  <a:pt x="767" y="311"/>
                  <a:pt x="782" y="296"/>
                </a:cubicBezTo>
                <a:close/>
                <a:moveTo>
                  <a:pt x="508" y="201"/>
                </a:moveTo>
                <a:lnTo>
                  <a:pt x="508" y="201"/>
                </a:lnTo>
                <a:cubicBezTo>
                  <a:pt x="526" y="201"/>
                  <a:pt x="540" y="183"/>
                  <a:pt x="540" y="162"/>
                </a:cubicBezTo>
                <a:lnTo>
                  <a:pt x="540" y="39"/>
                </a:lnTo>
                <a:cubicBezTo>
                  <a:pt x="540" y="18"/>
                  <a:pt x="526" y="0"/>
                  <a:pt x="508" y="0"/>
                </a:cubicBezTo>
                <a:cubicBezTo>
                  <a:pt x="491" y="0"/>
                  <a:pt x="476" y="18"/>
                  <a:pt x="476" y="39"/>
                </a:cubicBezTo>
                <a:lnTo>
                  <a:pt x="476" y="162"/>
                </a:lnTo>
                <a:cubicBezTo>
                  <a:pt x="476" y="183"/>
                  <a:pt x="491" y="201"/>
                  <a:pt x="508" y="201"/>
                </a:cubicBezTo>
                <a:close/>
                <a:moveTo>
                  <a:pt x="229" y="283"/>
                </a:moveTo>
                <a:lnTo>
                  <a:pt x="229" y="283"/>
                </a:lnTo>
                <a:cubicBezTo>
                  <a:pt x="244" y="299"/>
                  <a:pt x="267" y="301"/>
                  <a:pt x="279" y="288"/>
                </a:cubicBezTo>
                <a:cubicBezTo>
                  <a:pt x="292" y="276"/>
                  <a:pt x="289" y="254"/>
                  <a:pt x="274" y="238"/>
                </a:cubicBezTo>
                <a:lnTo>
                  <a:pt x="187" y="151"/>
                </a:lnTo>
                <a:cubicBezTo>
                  <a:pt x="172" y="136"/>
                  <a:pt x="149" y="134"/>
                  <a:pt x="137" y="146"/>
                </a:cubicBezTo>
                <a:cubicBezTo>
                  <a:pt x="125" y="159"/>
                  <a:pt x="127" y="181"/>
                  <a:pt x="142" y="196"/>
                </a:cubicBezTo>
                <a:lnTo>
                  <a:pt x="229" y="283"/>
                </a:lnTo>
                <a:close/>
                <a:moveTo>
                  <a:pt x="240" y="756"/>
                </a:moveTo>
                <a:lnTo>
                  <a:pt x="240" y="756"/>
                </a:lnTo>
                <a:lnTo>
                  <a:pt x="153" y="843"/>
                </a:lnTo>
                <a:cubicBezTo>
                  <a:pt x="137" y="859"/>
                  <a:pt x="135" y="881"/>
                  <a:pt x="148" y="894"/>
                </a:cubicBezTo>
                <a:cubicBezTo>
                  <a:pt x="160" y="906"/>
                  <a:pt x="183" y="904"/>
                  <a:pt x="198" y="889"/>
                </a:cubicBezTo>
                <a:lnTo>
                  <a:pt x="285" y="802"/>
                </a:lnTo>
                <a:cubicBezTo>
                  <a:pt x="300" y="786"/>
                  <a:pt x="302" y="764"/>
                  <a:pt x="290" y="751"/>
                </a:cubicBezTo>
                <a:cubicBezTo>
                  <a:pt x="277" y="739"/>
                  <a:pt x="255" y="741"/>
                  <a:pt x="240" y="756"/>
                </a:cubicBezTo>
                <a:close/>
                <a:moveTo>
                  <a:pt x="793" y="769"/>
                </a:moveTo>
                <a:lnTo>
                  <a:pt x="793" y="769"/>
                </a:lnTo>
                <a:cubicBezTo>
                  <a:pt x="778" y="754"/>
                  <a:pt x="755" y="752"/>
                  <a:pt x="743" y="764"/>
                </a:cubicBezTo>
                <a:cubicBezTo>
                  <a:pt x="731" y="777"/>
                  <a:pt x="733" y="799"/>
                  <a:pt x="748" y="814"/>
                </a:cubicBezTo>
                <a:lnTo>
                  <a:pt x="835" y="901"/>
                </a:lnTo>
                <a:cubicBezTo>
                  <a:pt x="850" y="916"/>
                  <a:pt x="873" y="919"/>
                  <a:pt x="885" y="906"/>
                </a:cubicBezTo>
                <a:cubicBezTo>
                  <a:pt x="897" y="894"/>
                  <a:pt x="895" y="871"/>
                  <a:pt x="880" y="856"/>
                </a:cubicBezTo>
                <a:lnTo>
                  <a:pt x="793" y="76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4C54"/>
              </a:solidFill>
              <a:latin typeface="Arial" panose="020B0604020202020204" pitchFamily="34" charset="0"/>
            </a:endParaRPr>
          </a:p>
        </p:txBody>
      </p:sp>
      <p:sp>
        <p:nvSpPr>
          <p:cNvPr id="48" name="矩形 1"/>
          <p:cNvSpPr>
            <a:spLocks noChangeArrowheads="1"/>
          </p:cNvSpPr>
          <p:nvPr/>
        </p:nvSpPr>
        <p:spPr bwMode="auto">
          <a:xfrm>
            <a:off x="5713413" y="2330450"/>
            <a:ext cx="8318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仿宋_GB2312" pitchFamily="1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zh-CN" altLang="en-US" sz="1800">
                <a:solidFill>
                  <a:srgbClr val="FFFFFF"/>
                </a:solidFill>
                <a:latin typeface="微软雅黑" panose="020B0503020204020204" pitchFamily="34" charset="-122"/>
                <a:ea typeface="宋体" panose="02010600030101010101" pitchFamily="2" charset="-122"/>
              </a:rPr>
              <a:t>Part </a:t>
            </a:r>
            <a:r>
              <a:rPr lang="en-US" altLang="zh-CN" sz="1800">
                <a:solidFill>
                  <a:srgbClr val="FFFFFF"/>
                </a:solidFill>
                <a:latin typeface="微软雅黑" panose="020B0503020204020204" pitchFamily="34" charset="-122"/>
                <a:ea typeface="宋体" panose="02010600030101010101" pitchFamily="2" charset="-122"/>
              </a:rPr>
              <a:t>2</a:t>
            </a:r>
            <a:endParaRPr lang="zh-CN" altLang="en-US" sz="1800">
              <a:solidFill>
                <a:srgbClr val="FFFFFF"/>
              </a:solidFill>
              <a:latin typeface="微软雅黑" panose="020B0503020204020204" pitchFamily="34" charset="-122"/>
              <a:ea typeface="宋体" panose="02010600030101010101" pitchFamily="2" charset="-122"/>
            </a:endParaRPr>
          </a:p>
        </p:txBody>
      </p:sp>
      <p:sp>
        <p:nvSpPr>
          <p:cNvPr id="49" name="Oval 39"/>
          <p:cNvSpPr>
            <a:spLocks noChangeAspect="1" noChangeArrowheads="1"/>
          </p:cNvSpPr>
          <p:nvPr/>
        </p:nvSpPr>
        <p:spPr bwMode="auto">
          <a:xfrm>
            <a:off x="5176838" y="5540375"/>
            <a:ext cx="173037" cy="158750"/>
          </a:xfrm>
          <a:prstGeom prst="ellipse">
            <a:avLst/>
          </a:prstGeom>
          <a:solidFill>
            <a:srgbClr val="009EB0"/>
          </a:solidFill>
          <a:ln w="28575">
            <a:solidFill>
              <a:srgbClr val="FFFFFF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仿宋_GB2312" pitchFamily="1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0" name="Oval 40"/>
          <p:cNvSpPr>
            <a:spLocks noChangeAspect="1" noChangeArrowheads="1"/>
          </p:cNvSpPr>
          <p:nvPr/>
        </p:nvSpPr>
        <p:spPr bwMode="auto">
          <a:xfrm>
            <a:off x="5183188" y="6119813"/>
            <a:ext cx="173037" cy="158750"/>
          </a:xfrm>
          <a:prstGeom prst="ellipse">
            <a:avLst/>
          </a:prstGeom>
          <a:solidFill>
            <a:srgbClr val="009EB0"/>
          </a:solidFill>
          <a:ln w="28575">
            <a:solidFill>
              <a:srgbClr val="FFFFFF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仿宋_GB2312" pitchFamily="1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1" name="TextBox 83"/>
          <p:cNvSpPr txBox="1">
            <a:spLocks noChangeArrowheads="1"/>
          </p:cNvSpPr>
          <p:nvPr/>
        </p:nvSpPr>
        <p:spPr bwMode="auto">
          <a:xfrm>
            <a:off x="5327650" y="5357813"/>
            <a:ext cx="285908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仿宋_GB2312" pitchFamily="1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zh-CN" altLang="en-US" sz="2800" smtClean="0">
                <a:solidFill>
                  <a:srgbClr val="004C54"/>
                </a:solidFill>
                <a:latin typeface="微软雅黑" panose="020B0503020204020204" pitchFamily="34" charset="-122"/>
              </a:rPr>
              <a:t> 系统</a:t>
            </a:r>
            <a:r>
              <a:rPr lang="zh-CN" altLang="en-US" sz="2800">
                <a:solidFill>
                  <a:srgbClr val="004C54"/>
                </a:solidFill>
                <a:latin typeface="微软雅黑" panose="020B0503020204020204" pitchFamily="34" charset="-122"/>
              </a:rPr>
              <a:t>难点</a:t>
            </a:r>
          </a:p>
        </p:txBody>
      </p:sp>
      <p:sp>
        <p:nvSpPr>
          <p:cNvPr id="52" name="TextBox 84"/>
          <p:cNvSpPr txBox="1">
            <a:spLocks noChangeArrowheads="1"/>
          </p:cNvSpPr>
          <p:nvPr/>
        </p:nvSpPr>
        <p:spPr bwMode="auto">
          <a:xfrm>
            <a:off x="5357813" y="5937250"/>
            <a:ext cx="285908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仿宋_GB2312" pitchFamily="1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zh-CN" altLang="en-US" sz="2800" smtClean="0">
                <a:solidFill>
                  <a:srgbClr val="004C54"/>
                </a:solidFill>
                <a:latin typeface="微软雅黑" panose="020B0503020204020204" pitchFamily="34" charset="-122"/>
              </a:rPr>
              <a:t>创新性分析</a:t>
            </a:r>
            <a:endParaRPr lang="zh-CN" altLang="en-US" sz="2800">
              <a:solidFill>
                <a:srgbClr val="004C54"/>
              </a:solidFill>
              <a:latin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6046400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202"/>
          <a:stretch>
            <a:fillRect/>
          </a:stretch>
        </p:blipFill>
        <p:spPr bwMode="auto">
          <a:xfrm>
            <a:off x="0" y="0"/>
            <a:ext cx="2814149" cy="484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片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" r="-5623" b="29961"/>
          <a:stretch>
            <a:fillRect/>
          </a:stretch>
        </p:blipFill>
        <p:spPr bwMode="auto">
          <a:xfrm>
            <a:off x="0" y="4305300"/>
            <a:ext cx="3800371" cy="2552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图片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184" b="23161"/>
          <a:stretch>
            <a:fillRect/>
          </a:stretch>
        </p:blipFill>
        <p:spPr bwMode="auto">
          <a:xfrm>
            <a:off x="8267756" y="2391569"/>
            <a:ext cx="3924244" cy="3827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组合 6"/>
          <p:cNvGrpSpPr/>
          <p:nvPr/>
        </p:nvGrpSpPr>
        <p:grpSpPr>
          <a:xfrm>
            <a:off x="-4763" y="6512561"/>
            <a:ext cx="12196763" cy="350202"/>
            <a:chOff x="-4763" y="6512561"/>
            <a:chExt cx="12196763" cy="350202"/>
          </a:xfrm>
        </p:grpSpPr>
        <p:sp>
          <p:nvSpPr>
            <p:cNvPr id="11" name="矩形 10"/>
            <p:cNvSpPr/>
            <p:nvPr/>
          </p:nvSpPr>
          <p:spPr>
            <a:xfrm>
              <a:off x="-4763" y="6708901"/>
              <a:ext cx="12196763" cy="153862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3765"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 sz="1350" b="1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" name="矩形 1"/>
            <p:cNvSpPr/>
            <p:nvPr/>
          </p:nvSpPr>
          <p:spPr>
            <a:xfrm>
              <a:off x="0" y="6512561"/>
              <a:ext cx="3812178" cy="195571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直角三角形 2"/>
            <p:cNvSpPr/>
            <p:nvPr/>
          </p:nvSpPr>
          <p:spPr>
            <a:xfrm>
              <a:off x="3807107" y="6515632"/>
              <a:ext cx="281092" cy="192500"/>
            </a:xfrm>
            <a:prstGeom prst="rtTriangle">
              <a:avLst/>
            </a:prstGeom>
            <a:solidFill>
              <a:schemeClr val="bg2">
                <a:lumMod val="25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1" name="TextBox 9"/>
          <p:cNvSpPr txBox="1"/>
          <p:nvPr/>
        </p:nvSpPr>
        <p:spPr>
          <a:xfrm>
            <a:off x="368431" y="6606049"/>
            <a:ext cx="143353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© </a:t>
            </a:r>
            <a:r>
              <a:rPr lang="en-US" sz="900" b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2018 </a:t>
            </a:r>
            <a:r>
              <a:rPr lang="en-US" sz="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Synopsys, Inc</a:t>
            </a:r>
            <a:r>
              <a:rPr lang="en-US" sz="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</p:txBody>
      </p:sp>
      <p:grpSp>
        <p:nvGrpSpPr>
          <p:cNvPr id="10" name="组合 9"/>
          <p:cNvGrpSpPr/>
          <p:nvPr/>
        </p:nvGrpSpPr>
        <p:grpSpPr>
          <a:xfrm>
            <a:off x="-4763" y="-3899"/>
            <a:ext cx="12782741" cy="364174"/>
            <a:chOff x="-4764" y="1565779"/>
            <a:chExt cx="12782741" cy="364174"/>
          </a:xfrm>
        </p:grpSpPr>
        <p:grpSp>
          <p:nvGrpSpPr>
            <p:cNvPr id="42" name="组合 41"/>
            <p:cNvGrpSpPr/>
            <p:nvPr/>
          </p:nvGrpSpPr>
          <p:grpSpPr>
            <a:xfrm rot="10800000">
              <a:off x="-4764" y="1565779"/>
              <a:ext cx="12196763" cy="350202"/>
              <a:chOff x="-4763" y="6512561"/>
              <a:chExt cx="12196763" cy="350202"/>
            </a:xfrm>
          </p:grpSpPr>
          <p:sp>
            <p:nvSpPr>
              <p:cNvPr id="43" name="矩形 42"/>
              <p:cNvSpPr/>
              <p:nvPr/>
            </p:nvSpPr>
            <p:spPr>
              <a:xfrm>
                <a:off x="-4763" y="6708901"/>
                <a:ext cx="12196763" cy="153862"/>
              </a:xfrm>
              <a:prstGeom prst="rect">
                <a:avLst/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3765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1350" b="1">
                  <a:solidFill>
                    <a:prstClr val="white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4" name="矩形 43"/>
              <p:cNvSpPr/>
              <p:nvPr/>
            </p:nvSpPr>
            <p:spPr>
              <a:xfrm>
                <a:off x="0" y="6512561"/>
                <a:ext cx="3812178" cy="195571"/>
              </a:xfrm>
              <a:prstGeom prst="rect">
                <a:avLst/>
              </a:prstGeom>
              <a:solidFill>
                <a:schemeClr val="bg2">
                  <a:lumMod val="25000"/>
                </a:schemeClr>
              </a:soli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" name="直角三角形 44"/>
              <p:cNvSpPr/>
              <p:nvPr/>
            </p:nvSpPr>
            <p:spPr>
              <a:xfrm>
                <a:off x="3807107" y="6515632"/>
                <a:ext cx="281092" cy="192500"/>
              </a:xfrm>
              <a:prstGeom prst="rtTriangle">
                <a:avLst/>
              </a:prstGeom>
              <a:solidFill>
                <a:schemeClr val="bg2">
                  <a:lumMod val="25000"/>
                </a:schemeClr>
              </a:soli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46" name="TextBox 9"/>
            <p:cNvSpPr txBox="1"/>
            <p:nvPr/>
          </p:nvSpPr>
          <p:spPr>
            <a:xfrm>
              <a:off x="8099037" y="1591399"/>
              <a:ext cx="467894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b="1" baseline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 2018</a:t>
              </a:r>
              <a:r>
                <a:rPr lang="en-US" sz="1600" b="1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600" b="1" baseline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Synopsys </a:t>
              </a:r>
              <a:r>
                <a:rPr lang="en-US" sz="1600" b="1" baseline="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ARC Design Competition</a:t>
              </a:r>
              <a:endPara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149723" y="360275"/>
            <a:ext cx="3157325" cy="604837"/>
            <a:chOff x="427038" y="176213"/>
            <a:chExt cx="3157325" cy="604837"/>
          </a:xfrm>
        </p:grpSpPr>
        <p:sp>
          <p:nvSpPr>
            <p:cNvPr id="18" name="TextBox 27"/>
            <p:cNvSpPr txBox="1">
              <a:spLocks noChangeArrowheads="1"/>
            </p:cNvSpPr>
            <p:nvPr/>
          </p:nvSpPr>
          <p:spPr bwMode="auto">
            <a:xfrm>
              <a:off x="1012825" y="176213"/>
              <a:ext cx="2571538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200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accent1"/>
                  </a:solidFill>
                  <a:latin typeface="Arial" panose="020B0604020202020204" pitchFamily="34" charset="0"/>
                  <a:ea typeface="仿宋_GB2312" pitchFamily="1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3200" b="1" smtClean="0">
                  <a:solidFill>
                    <a:schemeClr val="tx1"/>
                  </a:solidFill>
                  <a:latin typeface="微软雅黑" panose="020B0503020204020204" pitchFamily="34" charset="-122"/>
                </a:rPr>
                <a:t>2.1 </a:t>
              </a:r>
              <a:r>
                <a:rPr lang="zh-CN" altLang="en-US" sz="3200" b="1" smtClean="0">
                  <a:solidFill>
                    <a:schemeClr val="tx1"/>
                  </a:solidFill>
                  <a:latin typeface="微软雅黑" panose="020B0503020204020204" pitchFamily="34" charset="-122"/>
                </a:rPr>
                <a:t>系统难点</a:t>
              </a:r>
              <a:endParaRPr lang="zh-CN" altLang="en-US" sz="3200" b="1">
                <a:solidFill>
                  <a:schemeClr val="tx1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19" name="Freeform 5"/>
            <p:cNvSpPr>
              <a:spLocks/>
            </p:cNvSpPr>
            <p:nvPr/>
          </p:nvSpPr>
          <p:spPr bwMode="auto">
            <a:xfrm>
              <a:off x="427038" y="220663"/>
              <a:ext cx="474662" cy="560387"/>
            </a:xfrm>
            <a:custGeom>
              <a:avLst/>
              <a:gdLst>
                <a:gd name="T0" fmla="*/ 2147483646 w 574"/>
                <a:gd name="T1" fmla="*/ 2147483646 h 681"/>
                <a:gd name="T2" fmla="*/ 2147483646 w 574"/>
                <a:gd name="T3" fmla="*/ 2147483646 h 681"/>
                <a:gd name="T4" fmla="*/ 2147483646 w 574"/>
                <a:gd name="T5" fmla="*/ 2147483646 h 681"/>
                <a:gd name="T6" fmla="*/ 2147483646 w 574"/>
                <a:gd name="T7" fmla="*/ 2147483646 h 681"/>
                <a:gd name="T8" fmla="*/ 2147483646 w 574"/>
                <a:gd name="T9" fmla="*/ 2147483646 h 681"/>
                <a:gd name="T10" fmla="*/ 2147483646 w 574"/>
                <a:gd name="T11" fmla="*/ 2147483646 h 681"/>
                <a:gd name="T12" fmla="*/ 2147483646 w 574"/>
                <a:gd name="T13" fmla="*/ 2147483646 h 681"/>
                <a:gd name="T14" fmla="*/ 2147483646 w 574"/>
                <a:gd name="T15" fmla="*/ 2147483646 h 681"/>
                <a:gd name="T16" fmla="*/ 2147483646 w 574"/>
                <a:gd name="T17" fmla="*/ 0 h 681"/>
                <a:gd name="T18" fmla="*/ 2147483646 w 574"/>
                <a:gd name="T19" fmla="*/ 2147483646 h 681"/>
                <a:gd name="T20" fmla="*/ 2147483646 w 574"/>
                <a:gd name="T21" fmla="*/ 2147483646 h 681"/>
                <a:gd name="T22" fmla="*/ 2147483646 w 574"/>
                <a:gd name="T23" fmla="*/ 2147483646 h 681"/>
                <a:gd name="T24" fmla="*/ 2147483646 w 574"/>
                <a:gd name="T25" fmla="*/ 2147483646 h 681"/>
                <a:gd name="T26" fmla="*/ 2147483646 w 574"/>
                <a:gd name="T27" fmla="*/ 2147483646 h 681"/>
                <a:gd name="T28" fmla="*/ 2147483646 w 574"/>
                <a:gd name="T29" fmla="*/ 2147483646 h 681"/>
                <a:gd name="T30" fmla="*/ 2147483646 w 574"/>
                <a:gd name="T31" fmla="*/ 2147483646 h 681"/>
                <a:gd name="T32" fmla="*/ 2147483646 w 574"/>
                <a:gd name="T33" fmla="*/ 2147483646 h 681"/>
                <a:gd name="T34" fmla="*/ 2147483646 w 574"/>
                <a:gd name="T35" fmla="*/ 2147483646 h 681"/>
                <a:gd name="T36" fmla="*/ 2147483646 w 574"/>
                <a:gd name="T37" fmla="*/ 2147483646 h 681"/>
                <a:gd name="T38" fmla="*/ 0 w 574"/>
                <a:gd name="T39" fmla="*/ 2147483646 h 681"/>
                <a:gd name="T40" fmla="*/ 2147483646 w 574"/>
                <a:gd name="T41" fmla="*/ 2147483646 h 681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574" h="681">
                  <a:moveTo>
                    <a:pt x="120" y="441"/>
                  </a:moveTo>
                  <a:cubicBezTo>
                    <a:pt x="153" y="441"/>
                    <a:pt x="183" y="454"/>
                    <a:pt x="205" y="476"/>
                  </a:cubicBezTo>
                  <a:lnTo>
                    <a:pt x="389" y="329"/>
                  </a:lnTo>
                  <a:cubicBezTo>
                    <a:pt x="383" y="317"/>
                    <a:pt x="380" y="303"/>
                    <a:pt x="380" y="289"/>
                  </a:cubicBezTo>
                  <a:cubicBezTo>
                    <a:pt x="380" y="271"/>
                    <a:pt x="384" y="255"/>
                    <a:pt x="392" y="241"/>
                  </a:cubicBezTo>
                  <a:lnTo>
                    <a:pt x="270" y="138"/>
                  </a:lnTo>
                  <a:cubicBezTo>
                    <a:pt x="256" y="151"/>
                    <a:pt x="237" y="159"/>
                    <a:pt x="217" y="159"/>
                  </a:cubicBezTo>
                  <a:cubicBezTo>
                    <a:pt x="173" y="159"/>
                    <a:pt x="137" y="123"/>
                    <a:pt x="137" y="79"/>
                  </a:cubicBezTo>
                  <a:cubicBezTo>
                    <a:pt x="137" y="36"/>
                    <a:pt x="173" y="0"/>
                    <a:pt x="217" y="0"/>
                  </a:cubicBezTo>
                  <a:cubicBezTo>
                    <a:pt x="260" y="0"/>
                    <a:pt x="296" y="36"/>
                    <a:pt x="296" y="79"/>
                  </a:cubicBezTo>
                  <a:cubicBezTo>
                    <a:pt x="296" y="91"/>
                    <a:pt x="293" y="103"/>
                    <a:pt x="289" y="113"/>
                  </a:cubicBezTo>
                  <a:lnTo>
                    <a:pt x="412" y="217"/>
                  </a:lnTo>
                  <a:cubicBezTo>
                    <a:pt x="429" y="201"/>
                    <a:pt x="452" y="192"/>
                    <a:pt x="477" y="192"/>
                  </a:cubicBezTo>
                  <a:cubicBezTo>
                    <a:pt x="530" y="192"/>
                    <a:pt x="574" y="235"/>
                    <a:pt x="574" y="289"/>
                  </a:cubicBezTo>
                  <a:cubicBezTo>
                    <a:pt x="574" y="342"/>
                    <a:pt x="530" y="386"/>
                    <a:pt x="477" y="386"/>
                  </a:cubicBezTo>
                  <a:cubicBezTo>
                    <a:pt x="449" y="386"/>
                    <a:pt x="424" y="374"/>
                    <a:pt x="406" y="355"/>
                  </a:cubicBezTo>
                  <a:lnTo>
                    <a:pt x="224" y="501"/>
                  </a:lnTo>
                  <a:cubicBezTo>
                    <a:pt x="234" y="518"/>
                    <a:pt x="240" y="539"/>
                    <a:pt x="240" y="561"/>
                  </a:cubicBezTo>
                  <a:cubicBezTo>
                    <a:pt x="240" y="627"/>
                    <a:pt x="186" y="681"/>
                    <a:pt x="120" y="681"/>
                  </a:cubicBezTo>
                  <a:cubicBezTo>
                    <a:pt x="54" y="681"/>
                    <a:pt x="0" y="627"/>
                    <a:pt x="0" y="561"/>
                  </a:cubicBezTo>
                  <a:cubicBezTo>
                    <a:pt x="0" y="495"/>
                    <a:pt x="54" y="441"/>
                    <a:pt x="120" y="44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" name="Freeform 5"/>
            <p:cNvSpPr>
              <a:spLocks/>
            </p:cNvSpPr>
            <p:nvPr/>
          </p:nvSpPr>
          <p:spPr bwMode="auto">
            <a:xfrm>
              <a:off x="427038" y="220663"/>
              <a:ext cx="474662" cy="560387"/>
            </a:xfrm>
            <a:custGeom>
              <a:avLst/>
              <a:gdLst>
                <a:gd name="T0" fmla="*/ 2147483646 w 574"/>
                <a:gd name="T1" fmla="*/ 2147483646 h 681"/>
                <a:gd name="T2" fmla="*/ 2147483646 w 574"/>
                <a:gd name="T3" fmla="*/ 2147483646 h 681"/>
                <a:gd name="T4" fmla="*/ 2147483646 w 574"/>
                <a:gd name="T5" fmla="*/ 2147483646 h 681"/>
                <a:gd name="T6" fmla="*/ 2147483646 w 574"/>
                <a:gd name="T7" fmla="*/ 2147483646 h 681"/>
                <a:gd name="T8" fmla="*/ 2147483646 w 574"/>
                <a:gd name="T9" fmla="*/ 2147483646 h 681"/>
                <a:gd name="T10" fmla="*/ 2147483646 w 574"/>
                <a:gd name="T11" fmla="*/ 2147483646 h 681"/>
                <a:gd name="T12" fmla="*/ 2147483646 w 574"/>
                <a:gd name="T13" fmla="*/ 2147483646 h 681"/>
                <a:gd name="T14" fmla="*/ 2147483646 w 574"/>
                <a:gd name="T15" fmla="*/ 2147483646 h 681"/>
                <a:gd name="T16" fmla="*/ 2147483646 w 574"/>
                <a:gd name="T17" fmla="*/ 0 h 681"/>
                <a:gd name="T18" fmla="*/ 2147483646 w 574"/>
                <a:gd name="T19" fmla="*/ 2147483646 h 681"/>
                <a:gd name="T20" fmla="*/ 2147483646 w 574"/>
                <a:gd name="T21" fmla="*/ 2147483646 h 681"/>
                <a:gd name="T22" fmla="*/ 2147483646 w 574"/>
                <a:gd name="T23" fmla="*/ 2147483646 h 681"/>
                <a:gd name="T24" fmla="*/ 2147483646 w 574"/>
                <a:gd name="T25" fmla="*/ 2147483646 h 681"/>
                <a:gd name="T26" fmla="*/ 2147483646 w 574"/>
                <a:gd name="T27" fmla="*/ 2147483646 h 681"/>
                <a:gd name="T28" fmla="*/ 2147483646 w 574"/>
                <a:gd name="T29" fmla="*/ 2147483646 h 681"/>
                <a:gd name="T30" fmla="*/ 2147483646 w 574"/>
                <a:gd name="T31" fmla="*/ 2147483646 h 681"/>
                <a:gd name="T32" fmla="*/ 2147483646 w 574"/>
                <a:gd name="T33" fmla="*/ 2147483646 h 681"/>
                <a:gd name="T34" fmla="*/ 2147483646 w 574"/>
                <a:gd name="T35" fmla="*/ 2147483646 h 681"/>
                <a:gd name="T36" fmla="*/ 2147483646 w 574"/>
                <a:gd name="T37" fmla="*/ 2147483646 h 681"/>
                <a:gd name="T38" fmla="*/ 0 w 574"/>
                <a:gd name="T39" fmla="*/ 2147483646 h 681"/>
                <a:gd name="T40" fmla="*/ 2147483646 w 574"/>
                <a:gd name="T41" fmla="*/ 2147483646 h 681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574" h="681">
                  <a:moveTo>
                    <a:pt x="120" y="441"/>
                  </a:moveTo>
                  <a:cubicBezTo>
                    <a:pt x="153" y="441"/>
                    <a:pt x="183" y="454"/>
                    <a:pt x="205" y="476"/>
                  </a:cubicBezTo>
                  <a:lnTo>
                    <a:pt x="389" y="329"/>
                  </a:lnTo>
                  <a:cubicBezTo>
                    <a:pt x="383" y="317"/>
                    <a:pt x="380" y="303"/>
                    <a:pt x="380" y="289"/>
                  </a:cubicBezTo>
                  <a:cubicBezTo>
                    <a:pt x="380" y="271"/>
                    <a:pt x="384" y="255"/>
                    <a:pt x="392" y="241"/>
                  </a:cubicBezTo>
                  <a:lnTo>
                    <a:pt x="270" y="138"/>
                  </a:lnTo>
                  <a:cubicBezTo>
                    <a:pt x="256" y="151"/>
                    <a:pt x="237" y="159"/>
                    <a:pt x="217" y="159"/>
                  </a:cubicBezTo>
                  <a:cubicBezTo>
                    <a:pt x="173" y="159"/>
                    <a:pt x="137" y="123"/>
                    <a:pt x="137" y="79"/>
                  </a:cubicBezTo>
                  <a:cubicBezTo>
                    <a:pt x="137" y="36"/>
                    <a:pt x="173" y="0"/>
                    <a:pt x="217" y="0"/>
                  </a:cubicBezTo>
                  <a:cubicBezTo>
                    <a:pt x="260" y="0"/>
                    <a:pt x="296" y="36"/>
                    <a:pt x="296" y="79"/>
                  </a:cubicBezTo>
                  <a:cubicBezTo>
                    <a:pt x="296" y="91"/>
                    <a:pt x="293" y="103"/>
                    <a:pt x="289" y="113"/>
                  </a:cubicBezTo>
                  <a:lnTo>
                    <a:pt x="412" y="217"/>
                  </a:lnTo>
                  <a:cubicBezTo>
                    <a:pt x="429" y="201"/>
                    <a:pt x="452" y="192"/>
                    <a:pt x="477" y="192"/>
                  </a:cubicBezTo>
                  <a:cubicBezTo>
                    <a:pt x="530" y="192"/>
                    <a:pt x="574" y="235"/>
                    <a:pt x="574" y="289"/>
                  </a:cubicBezTo>
                  <a:cubicBezTo>
                    <a:pt x="574" y="342"/>
                    <a:pt x="530" y="386"/>
                    <a:pt x="477" y="386"/>
                  </a:cubicBezTo>
                  <a:cubicBezTo>
                    <a:pt x="449" y="386"/>
                    <a:pt x="424" y="374"/>
                    <a:pt x="406" y="355"/>
                  </a:cubicBezTo>
                  <a:lnTo>
                    <a:pt x="224" y="501"/>
                  </a:lnTo>
                  <a:cubicBezTo>
                    <a:pt x="234" y="518"/>
                    <a:pt x="240" y="539"/>
                    <a:pt x="240" y="561"/>
                  </a:cubicBezTo>
                  <a:cubicBezTo>
                    <a:pt x="240" y="627"/>
                    <a:pt x="186" y="681"/>
                    <a:pt x="120" y="681"/>
                  </a:cubicBezTo>
                  <a:cubicBezTo>
                    <a:pt x="54" y="681"/>
                    <a:pt x="0" y="627"/>
                    <a:pt x="0" y="561"/>
                  </a:cubicBezTo>
                  <a:cubicBezTo>
                    <a:pt x="0" y="495"/>
                    <a:pt x="54" y="441"/>
                    <a:pt x="120" y="44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48" name="TextBox 5"/>
          <p:cNvSpPr txBox="1">
            <a:spLocks noChangeArrowheads="1"/>
          </p:cNvSpPr>
          <p:nvPr/>
        </p:nvSpPr>
        <p:spPr bwMode="auto">
          <a:xfrm>
            <a:off x="2677564" y="1803606"/>
            <a:ext cx="7599448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仿宋_GB2312" pitchFamily="1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 sz="2200" b="1" dirty="0">
                <a:solidFill>
                  <a:srgbClr val="292929"/>
                </a:solidFill>
                <a:latin typeface="微软雅黑" panose="020B0503020204020204" pitchFamily="34" charset="-122"/>
              </a:rPr>
              <a:t>车内被留儿童所处状态复杂，需对各种情况实现检测及</a:t>
            </a:r>
            <a:r>
              <a:rPr lang="zh-CN" altLang="en-US" sz="2200" b="1" dirty="0" smtClean="0">
                <a:solidFill>
                  <a:srgbClr val="292929"/>
                </a:solidFill>
                <a:latin typeface="微软雅黑" panose="020B0503020204020204" pitchFamily="34" charset="-122"/>
              </a:rPr>
              <a:t>预警。</a:t>
            </a:r>
            <a:endParaRPr lang="en-US" altLang="zh-CN" sz="2200" b="1" dirty="0">
              <a:solidFill>
                <a:srgbClr val="292929"/>
              </a:solidFill>
              <a:latin typeface="微软雅黑" panose="020B0503020204020204" pitchFamily="34" charset="-122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zh-CN" altLang="en-US" sz="2200" b="1" dirty="0">
              <a:solidFill>
                <a:srgbClr val="292929"/>
              </a:solidFill>
              <a:latin typeface="微软雅黑" panose="020B0503020204020204" pitchFamily="34" charset="-122"/>
            </a:endParaRPr>
          </a:p>
        </p:txBody>
      </p:sp>
      <p:sp>
        <p:nvSpPr>
          <p:cNvPr id="49" name="Freeform 8"/>
          <p:cNvSpPr>
            <a:spLocks/>
          </p:cNvSpPr>
          <p:nvPr/>
        </p:nvSpPr>
        <p:spPr bwMode="auto">
          <a:xfrm>
            <a:off x="2408522" y="1865185"/>
            <a:ext cx="229836" cy="312737"/>
          </a:xfrm>
          <a:custGeom>
            <a:avLst/>
            <a:gdLst>
              <a:gd name="T0" fmla="*/ 2147483646 w 274"/>
              <a:gd name="T1" fmla="*/ 2147483646 h 317"/>
              <a:gd name="T2" fmla="*/ 2147483646 w 274"/>
              <a:gd name="T3" fmla="*/ 2147483646 h 317"/>
              <a:gd name="T4" fmla="*/ 0 w 274"/>
              <a:gd name="T5" fmla="*/ 2147483646 h 317"/>
              <a:gd name="T6" fmla="*/ 0 w 274"/>
              <a:gd name="T7" fmla="*/ 2147483646 h 317"/>
              <a:gd name="T8" fmla="*/ 0 w 274"/>
              <a:gd name="T9" fmla="*/ 0 h 317"/>
              <a:gd name="T10" fmla="*/ 2147483646 w 274"/>
              <a:gd name="T11" fmla="*/ 2147483646 h 317"/>
              <a:gd name="T12" fmla="*/ 2147483646 w 274"/>
              <a:gd name="T13" fmla="*/ 2147483646 h 317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274" h="317">
                <a:moveTo>
                  <a:pt x="274" y="158"/>
                </a:moveTo>
                <a:lnTo>
                  <a:pt x="137" y="238"/>
                </a:lnTo>
                <a:lnTo>
                  <a:pt x="0" y="317"/>
                </a:lnTo>
                <a:lnTo>
                  <a:pt x="0" y="158"/>
                </a:lnTo>
                <a:lnTo>
                  <a:pt x="0" y="0"/>
                </a:lnTo>
                <a:lnTo>
                  <a:pt x="137" y="79"/>
                </a:lnTo>
                <a:lnTo>
                  <a:pt x="274" y="158"/>
                </a:lnTo>
                <a:close/>
              </a:path>
            </a:pathLst>
          </a:custGeom>
          <a:solidFill>
            <a:srgbClr val="004C5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rgbClr val="004C54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55" name="Oval 6"/>
          <p:cNvSpPr>
            <a:spLocks noChangeArrowheads="1"/>
          </p:cNvSpPr>
          <p:nvPr/>
        </p:nvSpPr>
        <p:spPr bwMode="auto">
          <a:xfrm>
            <a:off x="1184557" y="1484185"/>
            <a:ext cx="1076325" cy="1076325"/>
          </a:xfrm>
          <a:prstGeom prst="ellipse">
            <a:avLst/>
          </a:prstGeom>
          <a:solidFill>
            <a:srgbClr val="DFDF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仿宋_GB2312" pitchFamily="1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zh-CN" altLang="en-US" sz="1800">
              <a:solidFill>
                <a:srgbClr val="004C54"/>
              </a:solidFill>
              <a:ea typeface="宋体" panose="02010600030101010101" pitchFamily="2" charset="-122"/>
            </a:endParaRPr>
          </a:p>
        </p:txBody>
      </p:sp>
      <p:sp>
        <p:nvSpPr>
          <p:cNvPr id="56" name="Oval 7"/>
          <p:cNvSpPr>
            <a:spLocks noChangeArrowheads="1"/>
          </p:cNvSpPr>
          <p:nvPr/>
        </p:nvSpPr>
        <p:spPr bwMode="auto">
          <a:xfrm>
            <a:off x="1275045" y="1574672"/>
            <a:ext cx="896937" cy="895350"/>
          </a:xfrm>
          <a:prstGeom prst="ellipse">
            <a:avLst/>
          </a:prstGeom>
          <a:solidFill>
            <a:srgbClr val="004C5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仿宋_GB2312" pitchFamily="1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rgbClr val="004C5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0" name="TextBox 19"/>
          <p:cNvSpPr txBox="1">
            <a:spLocks noChangeArrowheads="1"/>
          </p:cNvSpPr>
          <p:nvPr/>
        </p:nvSpPr>
        <p:spPr bwMode="auto">
          <a:xfrm>
            <a:off x="1275045" y="1698497"/>
            <a:ext cx="9017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仿宋_GB2312" pitchFamily="1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zh-CN" sz="3600" b="1" dirty="0">
                <a:solidFill>
                  <a:srgbClr val="FFFFFF"/>
                </a:solidFill>
                <a:latin typeface="微软雅黑" panose="020B0503020204020204" pitchFamily="34" charset="-122"/>
              </a:rPr>
              <a:t>01</a:t>
            </a:r>
          </a:p>
        </p:txBody>
      </p:sp>
      <p:sp>
        <p:nvSpPr>
          <p:cNvPr id="61" name="TextBox 14"/>
          <p:cNvSpPr txBox="1">
            <a:spLocks noChangeArrowheads="1"/>
          </p:cNvSpPr>
          <p:nvPr/>
        </p:nvSpPr>
        <p:spPr bwMode="auto">
          <a:xfrm>
            <a:off x="2696918" y="3367004"/>
            <a:ext cx="8072438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仿宋_GB2312" pitchFamily="1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zh-CN" altLang="en-US" sz="2200" b="1" dirty="0">
                <a:solidFill>
                  <a:srgbClr val="292929"/>
                </a:solidFill>
                <a:latin typeface="微软雅黑" panose="020B0503020204020204" pitchFamily="34" charset="-122"/>
              </a:rPr>
              <a:t>本</a:t>
            </a:r>
            <a:r>
              <a:rPr lang="zh-CN" altLang="en-US" sz="2200" b="1" dirty="0" smtClean="0">
                <a:solidFill>
                  <a:srgbClr val="292929"/>
                </a:solidFill>
                <a:latin typeface="微软雅黑" panose="020B0503020204020204" pitchFamily="34" charset="-122"/>
              </a:rPr>
              <a:t>项目具有</a:t>
            </a:r>
            <a:r>
              <a:rPr lang="en-US" altLang="zh-CN" sz="2200" b="1" dirty="0" smtClean="0">
                <a:solidFill>
                  <a:srgbClr val="292929"/>
                </a:solidFill>
                <a:latin typeface="微软雅黑" panose="020B0503020204020204" pitchFamily="34" charset="-122"/>
              </a:rPr>
              <a:t>5</a:t>
            </a:r>
            <a:r>
              <a:rPr lang="zh-CN" altLang="en-US" sz="2200" b="1" dirty="0" smtClean="0">
                <a:solidFill>
                  <a:srgbClr val="292929"/>
                </a:solidFill>
                <a:latin typeface="微软雅黑" panose="020B0503020204020204" pitchFamily="34" charset="-122"/>
              </a:rPr>
              <a:t>个子系统，</a:t>
            </a:r>
            <a:r>
              <a:rPr lang="en-US" altLang="zh-CN" sz="2200" b="1" dirty="0" smtClean="0">
                <a:solidFill>
                  <a:srgbClr val="292929"/>
                </a:solidFill>
                <a:latin typeface="微软雅黑" panose="020B0503020204020204" pitchFamily="34" charset="-122"/>
              </a:rPr>
              <a:t>ARC</a:t>
            </a:r>
            <a:r>
              <a:rPr lang="zh-CN" altLang="en-US" sz="2200" b="1" dirty="0" smtClean="0">
                <a:solidFill>
                  <a:srgbClr val="292929"/>
                </a:solidFill>
                <a:latin typeface="微软雅黑" panose="020B0503020204020204" pitchFamily="34" charset="-122"/>
              </a:rPr>
              <a:t>需要协调各个系统的正确运行。</a:t>
            </a:r>
            <a:endParaRPr lang="zh-CN" altLang="en-US" sz="2200" b="1" dirty="0">
              <a:solidFill>
                <a:srgbClr val="292929"/>
              </a:solidFill>
              <a:latin typeface="微软雅黑" panose="020B0503020204020204" pitchFamily="34" charset="-122"/>
            </a:endParaRPr>
          </a:p>
        </p:txBody>
      </p:sp>
      <p:sp>
        <p:nvSpPr>
          <p:cNvPr id="62" name="Freeform 8"/>
          <p:cNvSpPr>
            <a:spLocks/>
          </p:cNvSpPr>
          <p:nvPr/>
        </p:nvSpPr>
        <p:spPr bwMode="auto">
          <a:xfrm>
            <a:off x="2380211" y="3416136"/>
            <a:ext cx="271463" cy="312738"/>
          </a:xfrm>
          <a:custGeom>
            <a:avLst/>
            <a:gdLst>
              <a:gd name="T0" fmla="*/ 2147483646 w 274"/>
              <a:gd name="T1" fmla="*/ 2147483646 h 317"/>
              <a:gd name="T2" fmla="*/ 2147483646 w 274"/>
              <a:gd name="T3" fmla="*/ 2147483646 h 317"/>
              <a:gd name="T4" fmla="*/ 0 w 274"/>
              <a:gd name="T5" fmla="*/ 2147483646 h 317"/>
              <a:gd name="T6" fmla="*/ 0 w 274"/>
              <a:gd name="T7" fmla="*/ 2147483646 h 317"/>
              <a:gd name="T8" fmla="*/ 0 w 274"/>
              <a:gd name="T9" fmla="*/ 0 h 317"/>
              <a:gd name="T10" fmla="*/ 2147483646 w 274"/>
              <a:gd name="T11" fmla="*/ 2147483646 h 317"/>
              <a:gd name="T12" fmla="*/ 2147483646 w 274"/>
              <a:gd name="T13" fmla="*/ 2147483646 h 317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274" h="317">
                <a:moveTo>
                  <a:pt x="274" y="158"/>
                </a:moveTo>
                <a:lnTo>
                  <a:pt x="137" y="238"/>
                </a:lnTo>
                <a:lnTo>
                  <a:pt x="0" y="317"/>
                </a:lnTo>
                <a:lnTo>
                  <a:pt x="0" y="158"/>
                </a:lnTo>
                <a:lnTo>
                  <a:pt x="0" y="0"/>
                </a:lnTo>
                <a:lnTo>
                  <a:pt x="137" y="79"/>
                </a:lnTo>
                <a:lnTo>
                  <a:pt x="274" y="158"/>
                </a:lnTo>
                <a:close/>
              </a:path>
            </a:pathLst>
          </a:custGeom>
          <a:solidFill>
            <a:srgbClr val="004C5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rgbClr val="004C54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63" name="Oval 6"/>
          <p:cNvSpPr>
            <a:spLocks noChangeArrowheads="1"/>
          </p:cNvSpPr>
          <p:nvPr/>
        </p:nvSpPr>
        <p:spPr bwMode="auto">
          <a:xfrm>
            <a:off x="1157043" y="3038410"/>
            <a:ext cx="1076325" cy="1076325"/>
          </a:xfrm>
          <a:prstGeom prst="ellipse">
            <a:avLst/>
          </a:prstGeom>
          <a:solidFill>
            <a:srgbClr val="DFDF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仿宋_GB2312" pitchFamily="1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zh-CN" altLang="en-US" sz="1800">
              <a:solidFill>
                <a:srgbClr val="004C54"/>
              </a:solidFill>
              <a:ea typeface="宋体" panose="02010600030101010101" pitchFamily="2" charset="-122"/>
            </a:endParaRPr>
          </a:p>
        </p:txBody>
      </p:sp>
      <p:sp>
        <p:nvSpPr>
          <p:cNvPr id="64" name="Oval 7"/>
          <p:cNvSpPr>
            <a:spLocks noChangeArrowheads="1"/>
          </p:cNvSpPr>
          <p:nvPr/>
        </p:nvSpPr>
        <p:spPr bwMode="auto">
          <a:xfrm>
            <a:off x="1247531" y="3128898"/>
            <a:ext cx="895350" cy="895350"/>
          </a:xfrm>
          <a:prstGeom prst="ellipse">
            <a:avLst/>
          </a:prstGeom>
          <a:solidFill>
            <a:srgbClr val="004C5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仿宋_GB2312" pitchFamily="1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rgbClr val="004C5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9" name="TextBox 24"/>
          <p:cNvSpPr txBox="1">
            <a:spLocks noChangeArrowheads="1"/>
          </p:cNvSpPr>
          <p:nvPr/>
        </p:nvSpPr>
        <p:spPr bwMode="auto">
          <a:xfrm>
            <a:off x="1239593" y="3286060"/>
            <a:ext cx="9017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仿宋_GB2312" pitchFamily="1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zh-CN" sz="3600" b="1" dirty="0">
                <a:solidFill>
                  <a:srgbClr val="FFFFFF"/>
                </a:solidFill>
                <a:latin typeface="微软雅黑" panose="020B0503020204020204" pitchFamily="34" charset="-122"/>
              </a:rPr>
              <a:t>02</a:t>
            </a:r>
          </a:p>
        </p:txBody>
      </p:sp>
      <p:sp>
        <p:nvSpPr>
          <p:cNvPr id="70" name="Oval 6"/>
          <p:cNvSpPr>
            <a:spLocks noChangeArrowheads="1"/>
          </p:cNvSpPr>
          <p:nvPr/>
        </p:nvSpPr>
        <p:spPr bwMode="auto">
          <a:xfrm>
            <a:off x="1160577" y="4739341"/>
            <a:ext cx="1076325" cy="1076325"/>
          </a:xfrm>
          <a:prstGeom prst="ellipse">
            <a:avLst/>
          </a:prstGeom>
          <a:solidFill>
            <a:srgbClr val="DFDF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仿宋_GB2312" pitchFamily="1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zh-CN" altLang="en-US" sz="1800">
              <a:solidFill>
                <a:srgbClr val="004C54"/>
              </a:solidFill>
              <a:ea typeface="宋体" panose="02010600030101010101" pitchFamily="2" charset="-122"/>
            </a:endParaRPr>
          </a:p>
        </p:txBody>
      </p:sp>
      <p:sp>
        <p:nvSpPr>
          <p:cNvPr id="71" name="Oval 7"/>
          <p:cNvSpPr>
            <a:spLocks noChangeArrowheads="1"/>
          </p:cNvSpPr>
          <p:nvPr/>
        </p:nvSpPr>
        <p:spPr bwMode="auto">
          <a:xfrm>
            <a:off x="1251065" y="4829829"/>
            <a:ext cx="895350" cy="895350"/>
          </a:xfrm>
          <a:prstGeom prst="ellipse">
            <a:avLst/>
          </a:prstGeom>
          <a:solidFill>
            <a:srgbClr val="004C5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仿宋_GB2312" pitchFamily="1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rgbClr val="004C54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5" name="TextBox 24"/>
          <p:cNvSpPr txBox="1">
            <a:spLocks noChangeArrowheads="1"/>
          </p:cNvSpPr>
          <p:nvPr/>
        </p:nvSpPr>
        <p:spPr bwMode="auto">
          <a:xfrm>
            <a:off x="1243127" y="4986991"/>
            <a:ext cx="9017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仿宋_GB2312" pitchFamily="1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zh-CN" sz="3600" b="1" dirty="0" smtClean="0">
                <a:solidFill>
                  <a:srgbClr val="FFFFFF"/>
                </a:solidFill>
                <a:latin typeface="微软雅黑" panose="020B0503020204020204" pitchFamily="34" charset="-122"/>
              </a:rPr>
              <a:t>03</a:t>
            </a:r>
            <a:endParaRPr lang="en-US" altLang="zh-CN" sz="3600" b="1" dirty="0">
              <a:solidFill>
                <a:srgbClr val="FFFFFF"/>
              </a:solidFill>
              <a:latin typeface="微软雅黑" panose="020B0503020204020204" pitchFamily="34" charset="-122"/>
            </a:endParaRPr>
          </a:p>
        </p:txBody>
      </p:sp>
      <p:sp>
        <p:nvSpPr>
          <p:cNvPr id="76" name="TextBox 5"/>
          <p:cNvSpPr txBox="1">
            <a:spLocks noChangeArrowheads="1"/>
          </p:cNvSpPr>
          <p:nvPr/>
        </p:nvSpPr>
        <p:spPr bwMode="auto">
          <a:xfrm>
            <a:off x="2705215" y="5036807"/>
            <a:ext cx="8923337" cy="430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accent1"/>
                </a:solidFill>
                <a:latin typeface="Arial" panose="020B0604020202020204" pitchFamily="34" charset="0"/>
                <a:ea typeface="仿宋_GB2312" pitchFamily="1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zh-CN" altLang="en-US" sz="2200" b="1" dirty="0" smtClean="0">
                <a:solidFill>
                  <a:srgbClr val="292929"/>
                </a:solidFill>
                <a:latin typeface="微软雅黑" panose="020B0503020204020204" pitchFamily="34" charset="-122"/>
              </a:rPr>
              <a:t>图像处理算法运算量大，需要</a:t>
            </a:r>
            <a:r>
              <a:rPr lang="en-US" altLang="zh-CN" sz="2200" b="1" dirty="0" smtClean="0">
                <a:solidFill>
                  <a:srgbClr val="292929"/>
                </a:solidFill>
                <a:latin typeface="微软雅黑" panose="020B0503020204020204" pitchFamily="34" charset="-122"/>
              </a:rPr>
              <a:t>FPGA</a:t>
            </a:r>
            <a:r>
              <a:rPr lang="zh-CN" altLang="en-US" sz="2200" b="1" dirty="0">
                <a:solidFill>
                  <a:srgbClr val="292929"/>
                </a:solidFill>
                <a:latin typeface="微软雅黑" panose="020B0503020204020204" pitchFamily="34" charset="-122"/>
              </a:rPr>
              <a:t>实现</a:t>
            </a:r>
            <a:r>
              <a:rPr lang="zh-CN" altLang="en-US" sz="2200" b="1" dirty="0" smtClean="0">
                <a:solidFill>
                  <a:srgbClr val="292929"/>
                </a:solidFill>
                <a:latin typeface="微软雅黑" panose="020B0503020204020204" pitchFamily="34" charset="-122"/>
              </a:rPr>
              <a:t>硬件加速。</a:t>
            </a:r>
            <a:endParaRPr lang="zh-CN" altLang="en-US" sz="2200" b="1" dirty="0">
              <a:solidFill>
                <a:srgbClr val="292929"/>
              </a:solidFill>
              <a:latin typeface="微软雅黑" panose="020B0503020204020204" pitchFamily="34" charset="-122"/>
            </a:endParaRPr>
          </a:p>
        </p:txBody>
      </p:sp>
      <p:sp>
        <p:nvSpPr>
          <p:cNvPr id="77" name="Freeform 8"/>
          <p:cNvSpPr>
            <a:spLocks/>
          </p:cNvSpPr>
          <p:nvPr/>
        </p:nvSpPr>
        <p:spPr bwMode="auto">
          <a:xfrm>
            <a:off x="2389303" y="5098386"/>
            <a:ext cx="269875" cy="312737"/>
          </a:xfrm>
          <a:custGeom>
            <a:avLst/>
            <a:gdLst>
              <a:gd name="T0" fmla="*/ 2147483646 w 274"/>
              <a:gd name="T1" fmla="*/ 2147483646 h 317"/>
              <a:gd name="T2" fmla="*/ 2147483646 w 274"/>
              <a:gd name="T3" fmla="*/ 2147483646 h 317"/>
              <a:gd name="T4" fmla="*/ 0 w 274"/>
              <a:gd name="T5" fmla="*/ 2147483646 h 317"/>
              <a:gd name="T6" fmla="*/ 0 w 274"/>
              <a:gd name="T7" fmla="*/ 2147483646 h 317"/>
              <a:gd name="T8" fmla="*/ 0 w 274"/>
              <a:gd name="T9" fmla="*/ 0 h 317"/>
              <a:gd name="T10" fmla="*/ 2147483646 w 274"/>
              <a:gd name="T11" fmla="*/ 2147483646 h 317"/>
              <a:gd name="T12" fmla="*/ 2147483646 w 274"/>
              <a:gd name="T13" fmla="*/ 2147483646 h 317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274" h="317">
                <a:moveTo>
                  <a:pt x="274" y="158"/>
                </a:moveTo>
                <a:lnTo>
                  <a:pt x="137" y="238"/>
                </a:lnTo>
                <a:lnTo>
                  <a:pt x="0" y="317"/>
                </a:lnTo>
                <a:lnTo>
                  <a:pt x="0" y="158"/>
                </a:lnTo>
                <a:lnTo>
                  <a:pt x="0" y="0"/>
                </a:lnTo>
                <a:lnTo>
                  <a:pt x="137" y="79"/>
                </a:lnTo>
                <a:lnTo>
                  <a:pt x="274" y="158"/>
                </a:lnTo>
                <a:close/>
              </a:path>
            </a:pathLst>
          </a:custGeom>
          <a:solidFill>
            <a:srgbClr val="004C5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rgbClr val="004C54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195181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3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49" grpId="0" animBg="1"/>
      <p:bldP spid="61" grpId="0"/>
      <p:bldP spid="62" grpId="0" animBg="1"/>
      <p:bldP spid="76" grpId="0"/>
      <p:bldP spid="77" grpId="0" animBg="1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>
            <a:lumMod val="75000"/>
          </a:schemeClr>
        </a:solidFill>
        <a:ln>
          <a:solidFill>
            <a:schemeClr val="accent2">
              <a:lumMod val="75000"/>
            </a:schemeClr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5813</TotalTime>
  <Words>759</Words>
  <Application>Microsoft Office PowerPoint</Application>
  <PresentationFormat>宽屏</PresentationFormat>
  <Paragraphs>161</Paragraphs>
  <Slides>22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32" baseType="lpstr">
      <vt:lpstr>黑体</vt:lpstr>
      <vt:lpstr>宋体</vt:lpstr>
      <vt:lpstr>微软雅黑</vt:lpstr>
      <vt:lpstr>Arial</vt:lpstr>
      <vt:lpstr>Calibri</vt:lpstr>
      <vt:lpstr>Calibri Light</vt:lpstr>
      <vt:lpstr>Century Gothic</vt:lpstr>
      <vt:lpstr>Times New Roman</vt:lpstr>
      <vt:lpstr>Wingdings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赵博</dc:creator>
  <cp:lastModifiedBy>孟坤</cp:lastModifiedBy>
  <cp:revision>67</cp:revision>
  <dcterms:created xsi:type="dcterms:W3CDTF">2018-05-17T01:22:07Z</dcterms:created>
  <dcterms:modified xsi:type="dcterms:W3CDTF">2018-05-23T10:08:57Z</dcterms:modified>
</cp:coreProperties>
</file>